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Fraunces"/>
      <p:regular r:id="rId46"/>
      <p:bold r:id="rId47"/>
      <p:italic r:id="rId48"/>
      <p:boldItalic r:id="rId49"/>
    </p:embeddedFont>
    <p:embeddedFont>
      <p:font typeface="Lato"/>
      <p:regular r:id="rId50"/>
      <p:bold r:id="rId51"/>
      <p:italic r:id="rId52"/>
      <p:boldItalic r:id="rId53"/>
    </p:embeddedFont>
    <p:embeddedFont>
      <p:font typeface="Bebas Neue"/>
      <p:regular r:id="rId54"/>
    </p:embeddedFont>
    <p:embeddedFont>
      <p:font typeface="Dela Gothic One"/>
      <p:regular r:id="rId55"/>
    </p:embeddedFont>
    <p:embeddedFont>
      <p:font typeface="PT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Fraunces-regular.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raunces-italic.fntdata"/><Relationship Id="rId47" Type="http://schemas.openxmlformats.org/officeDocument/2006/relationships/font" Target="fonts/Fraunces-bold.fntdata"/><Relationship Id="rId49" Type="http://schemas.openxmlformats.org/officeDocument/2006/relationships/font" Target="fonts/Fraunce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7.xml"/><Relationship Id="rId55" Type="http://schemas.openxmlformats.org/officeDocument/2006/relationships/font" Target="fonts/DelaGothicOne-regular.fntdata"/><Relationship Id="rId10" Type="http://schemas.openxmlformats.org/officeDocument/2006/relationships/slide" Target="slides/slide6.xml"/><Relationship Id="rId54" Type="http://schemas.openxmlformats.org/officeDocument/2006/relationships/font" Target="fonts/BebasNeue-regular.fntdata"/><Relationship Id="rId13" Type="http://schemas.openxmlformats.org/officeDocument/2006/relationships/slide" Target="slides/slide9.xml"/><Relationship Id="rId57" Type="http://schemas.openxmlformats.org/officeDocument/2006/relationships/font" Target="fonts/PTSans-bold.fntdata"/><Relationship Id="rId12" Type="http://schemas.openxmlformats.org/officeDocument/2006/relationships/slide" Target="slides/slide8.xml"/><Relationship Id="rId56" Type="http://schemas.openxmlformats.org/officeDocument/2006/relationships/font" Target="fonts/PTSans-regular.fntdata"/><Relationship Id="rId15" Type="http://schemas.openxmlformats.org/officeDocument/2006/relationships/slide" Target="slides/slide11.xml"/><Relationship Id="rId59" Type="http://schemas.openxmlformats.org/officeDocument/2006/relationships/font" Target="fonts/PTSans-boldItalic.fntdata"/><Relationship Id="rId14" Type="http://schemas.openxmlformats.org/officeDocument/2006/relationships/slide" Target="slides/slide10.xml"/><Relationship Id="rId58" Type="http://schemas.openxmlformats.org/officeDocument/2006/relationships/font" Target="fonts/PT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a25dd795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a25dd795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2a25dd795df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2a25dd795df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a25dd795df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a25dd795df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2a25dd795df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2a25dd795df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2a25dd795df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2a25dd795df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a25dd795df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2a25dd795df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62cb5dcb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2" name="Google Shape;1452;g262cb5dcb7c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4" name="Google Shape;146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62e5ab70b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0" name="Google Shape;1470;g262e5ab70ba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262e5ab70b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g262e5ab70ba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62e5ab70b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1" name="Google Shape;1481;g262e5ab70ba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2a25dd795d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2a25dd795d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262e5ab70b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g262e5ab70ba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a25dd795d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2a25dd795df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262e5ab70b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4" name="Google Shape;1504;g262e5ab70ba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a25dd795df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a25dd795d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62e5ab70b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5" name="Google Shape;1515;g262e5ab70ba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a25dd795df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2a25dd795df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62e5ab70ba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6" name="Google Shape;1526;g262e5ab70ba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a25dd795df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a25dd795d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0" name="Google Shape;129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62e5ab70ba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g262e5ab70ba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62e5ab70b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3" name="Google Shape;1543;g262e5ab70ba_0_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a25dd795df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a25dd795df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62e99c24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62e99c24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62e99c246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62e99c246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262e99c246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262e99c246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62e99c2468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62e99c2468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62e99c2468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62e99c2468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62e99c2468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262e99c2468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262e99c2468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262e99c2468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2" name="Google Shape;13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62e99c246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262e99c246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1" name="Google Shape;161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8" name="Google Shape;13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62cb5dcb7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8" name="Google Shape;1348;g262cb5dcb7c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5" name="Google Shape;140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694475"/>
            <a:ext cx="7717500" cy="1286100"/>
          </a:xfrm>
          <a:prstGeom prst="rect">
            <a:avLst/>
          </a:prstGeom>
          <a:solidFill>
            <a:schemeClr val="lt1"/>
          </a:solid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5200"/>
              <a:buFont typeface="Dela Gothic One"/>
              <a:buNone/>
              <a:defRPr>
                <a:solidFill>
                  <a:schemeClr val="dk1"/>
                </a:solidFill>
                <a:latin typeface="Dela Gothic One"/>
                <a:ea typeface="Dela Gothic One"/>
                <a:cs typeface="Dela Gothic One"/>
                <a:sym typeface="Dela Gothic On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2029200" y="2980575"/>
            <a:ext cx="5085600" cy="425400"/>
          </a:xfrm>
          <a:prstGeom prst="rect">
            <a:avLst/>
          </a:prstGeom>
          <a:solidFill>
            <a:schemeClr val="lt1"/>
          </a:solid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1400"/>
              <a:buFont typeface="Lato"/>
              <a:buNone/>
              <a:defRPr sz="1800">
                <a:solidFill>
                  <a:schemeClr val="dk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21946" y="221972"/>
            <a:ext cx="486642" cy="197663"/>
            <a:chOff x="-1185450" y="3156350"/>
            <a:chExt cx="1020000" cy="414300"/>
          </a:xfrm>
        </p:grpSpPr>
        <p:sp>
          <p:nvSpPr>
            <p:cNvPr id="12" name="Google Shape;12;p2"/>
            <p:cNvSpPr/>
            <p:nvPr/>
          </p:nvSpPr>
          <p:spPr>
            <a:xfrm>
              <a:off x="-1185450" y="3156350"/>
              <a:ext cx="10200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1037225" y="3156350"/>
              <a:ext cx="7236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94100" y="3156350"/>
              <a:ext cx="4374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 name="Google Shape;15;p2"/>
            <p:cNvCxnSpPr>
              <a:stCxn id="14" idx="0"/>
              <a:endCxn id="14" idx="4"/>
            </p:cNvCxnSpPr>
            <p:nvPr/>
          </p:nvCxnSpPr>
          <p:spPr>
            <a:xfrm>
              <a:off x="-675400" y="3156350"/>
              <a:ext cx="0" cy="414300"/>
            </a:xfrm>
            <a:prstGeom prst="straightConnector1">
              <a:avLst/>
            </a:prstGeom>
            <a:noFill/>
            <a:ln cap="flat" cmpd="sng" w="9525">
              <a:solidFill>
                <a:srgbClr val="101122"/>
              </a:solidFill>
              <a:prstDash val="solid"/>
              <a:round/>
              <a:headEnd len="sm" w="sm" type="none"/>
              <a:tailEnd len="sm" w="sm" type="none"/>
            </a:ln>
          </p:spPr>
        </p:cxnSp>
        <p:cxnSp>
          <p:nvCxnSpPr>
            <p:cNvPr id="16" name="Google Shape;16;p2"/>
            <p:cNvCxnSpPr>
              <a:endCxn id="12" idx="6"/>
            </p:cNvCxnSpPr>
            <p:nvPr/>
          </p:nvCxnSpPr>
          <p:spPr>
            <a:xfrm>
              <a:off x="-1185450" y="3363500"/>
              <a:ext cx="1020000" cy="0"/>
            </a:xfrm>
            <a:prstGeom prst="straightConnector1">
              <a:avLst/>
            </a:prstGeom>
            <a:noFill/>
            <a:ln cap="flat" cmpd="sng" w="9525">
              <a:solidFill>
                <a:srgbClr val="101122"/>
              </a:solidFill>
              <a:prstDash val="solid"/>
              <a:round/>
              <a:headEnd len="sm" w="sm" type="none"/>
              <a:tailEnd len="sm" w="sm" type="none"/>
            </a:ln>
          </p:spPr>
        </p:cxnSp>
      </p:grpSp>
      <p:grpSp>
        <p:nvGrpSpPr>
          <p:cNvPr id="17" name="Google Shape;17;p2"/>
          <p:cNvGrpSpPr/>
          <p:nvPr/>
        </p:nvGrpSpPr>
        <p:grpSpPr>
          <a:xfrm>
            <a:off x="8558747" y="4663298"/>
            <a:ext cx="502200" cy="327959"/>
            <a:chOff x="9668873" y="3240810"/>
            <a:chExt cx="502200" cy="327959"/>
          </a:xfrm>
        </p:grpSpPr>
        <p:sp>
          <p:nvSpPr>
            <p:cNvPr id="18" name="Google Shape;18;p2"/>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
          <p:cNvSpPr/>
          <p:nvPr/>
        </p:nvSpPr>
        <p:spPr>
          <a:xfrm>
            <a:off x="8591175" y="102088"/>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146567" y="4608577"/>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rot="-5400000">
            <a:off x="7168343" y="2476930"/>
            <a:ext cx="3283065" cy="18964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CRIMINAL JUSTICE</a:t>
            </a:r>
          </a:p>
        </p:txBody>
      </p:sp>
      <p:grpSp>
        <p:nvGrpSpPr>
          <p:cNvPr id="24" name="Google Shape;24;p2"/>
          <p:cNvGrpSpPr/>
          <p:nvPr/>
        </p:nvGrpSpPr>
        <p:grpSpPr>
          <a:xfrm>
            <a:off x="2029193" y="823143"/>
            <a:ext cx="636442" cy="351004"/>
            <a:chOff x="9280568" y="2166308"/>
            <a:chExt cx="875797" cy="483011"/>
          </a:xfrm>
        </p:grpSpPr>
        <p:sp>
          <p:nvSpPr>
            <p:cNvPr id="25" name="Google Shape;25;p2"/>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
          <p:cNvGrpSpPr/>
          <p:nvPr/>
        </p:nvGrpSpPr>
        <p:grpSpPr>
          <a:xfrm>
            <a:off x="2071519" y="3500912"/>
            <a:ext cx="357903" cy="350967"/>
            <a:chOff x="-1080825" y="310450"/>
            <a:chExt cx="897900" cy="880500"/>
          </a:xfrm>
        </p:grpSpPr>
        <p:grpSp>
          <p:nvGrpSpPr>
            <p:cNvPr id="29" name="Google Shape;29;p2"/>
            <p:cNvGrpSpPr/>
            <p:nvPr/>
          </p:nvGrpSpPr>
          <p:grpSpPr>
            <a:xfrm>
              <a:off x="-871575" y="310450"/>
              <a:ext cx="479400" cy="880500"/>
              <a:chOff x="-888950" y="310450"/>
              <a:chExt cx="479400" cy="880500"/>
            </a:xfrm>
          </p:grpSpPr>
          <p:sp>
            <p:nvSpPr>
              <p:cNvPr id="30" name="Google Shape;30;p2"/>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 name="Google Shape;32;p2"/>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33" name="Google Shape;33;p2"/>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34" name="Google Shape;34;p2"/>
          <p:cNvGrpSpPr/>
          <p:nvPr/>
        </p:nvGrpSpPr>
        <p:grpSpPr>
          <a:xfrm>
            <a:off x="6637468" y="4054172"/>
            <a:ext cx="636449" cy="159112"/>
            <a:chOff x="1342500" y="1458675"/>
            <a:chExt cx="758400" cy="189600"/>
          </a:xfrm>
        </p:grpSpPr>
        <p:sp>
          <p:nvSpPr>
            <p:cNvPr id="35" name="Google Shape;35;p2"/>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9" name="Google Shape;39;p2"/>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40" name="Google Shape;40;p2"/>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41" name="Google Shape;41;p2"/>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42" name="Google Shape;42;p2"/>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43" name="Google Shape;43;p2"/>
          <p:cNvGrpSpPr/>
          <p:nvPr/>
        </p:nvGrpSpPr>
        <p:grpSpPr>
          <a:xfrm>
            <a:off x="6224944" y="1170887"/>
            <a:ext cx="357903" cy="350967"/>
            <a:chOff x="-1080825" y="310450"/>
            <a:chExt cx="897900" cy="880500"/>
          </a:xfrm>
        </p:grpSpPr>
        <p:grpSp>
          <p:nvGrpSpPr>
            <p:cNvPr id="44" name="Google Shape;44;p2"/>
            <p:cNvGrpSpPr/>
            <p:nvPr/>
          </p:nvGrpSpPr>
          <p:grpSpPr>
            <a:xfrm>
              <a:off x="-871575" y="310450"/>
              <a:ext cx="479400" cy="880500"/>
              <a:chOff x="-888950" y="310450"/>
              <a:chExt cx="479400" cy="880500"/>
            </a:xfrm>
          </p:grpSpPr>
          <p:sp>
            <p:nvSpPr>
              <p:cNvPr id="45" name="Google Shape;45;p2"/>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2"/>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48" name="Google Shape;48;p2"/>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sp>
        <p:nvSpPr>
          <p:cNvPr id="49" name="Google Shape;49;p2"/>
          <p:cNvSpPr/>
          <p:nvPr/>
        </p:nvSpPr>
        <p:spPr>
          <a:xfrm rot="-5400000">
            <a:off x="-1178230" y="2490913"/>
            <a:ext cx="3087010" cy="1616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80" name="Shape 380"/>
        <p:cNvGrpSpPr/>
        <p:nvPr/>
      </p:nvGrpSpPr>
      <p:grpSpPr>
        <a:xfrm>
          <a:off x="0" y="0"/>
          <a:ext cx="0" cy="0"/>
          <a:chOff x="0" y="0"/>
          <a:chExt cx="0" cy="0"/>
        </a:xfrm>
      </p:grpSpPr>
      <p:sp>
        <p:nvSpPr>
          <p:cNvPr id="381" name="Google Shape;381;p11"/>
          <p:cNvSpPr txBox="1"/>
          <p:nvPr>
            <p:ph type="title"/>
          </p:nvPr>
        </p:nvSpPr>
        <p:spPr>
          <a:xfrm>
            <a:off x="713225" y="2424925"/>
            <a:ext cx="2326500" cy="834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sz="16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82" name="Google Shape;382;p11"/>
          <p:cNvSpPr txBox="1"/>
          <p:nvPr>
            <p:ph idx="1" type="subTitle"/>
          </p:nvPr>
        </p:nvSpPr>
        <p:spPr>
          <a:xfrm>
            <a:off x="713225" y="3422250"/>
            <a:ext cx="2326500" cy="747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3" name="Google Shape;383;p11"/>
          <p:cNvSpPr txBox="1"/>
          <p:nvPr>
            <p:ph idx="2" type="title"/>
          </p:nvPr>
        </p:nvSpPr>
        <p:spPr>
          <a:xfrm>
            <a:off x="3408587" y="2424925"/>
            <a:ext cx="2326500" cy="834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sz="16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84" name="Google Shape;384;p11"/>
          <p:cNvSpPr txBox="1"/>
          <p:nvPr>
            <p:ph idx="3" type="subTitle"/>
          </p:nvPr>
        </p:nvSpPr>
        <p:spPr>
          <a:xfrm>
            <a:off x="3408587" y="3422250"/>
            <a:ext cx="2326500" cy="747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5" name="Google Shape;385;p11"/>
          <p:cNvSpPr txBox="1"/>
          <p:nvPr>
            <p:ph idx="4" type="title"/>
          </p:nvPr>
        </p:nvSpPr>
        <p:spPr>
          <a:xfrm>
            <a:off x="6104225" y="2424925"/>
            <a:ext cx="2326500" cy="834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sz="16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86" name="Google Shape;386;p11"/>
          <p:cNvSpPr txBox="1"/>
          <p:nvPr>
            <p:ph idx="5" type="subTitle"/>
          </p:nvPr>
        </p:nvSpPr>
        <p:spPr>
          <a:xfrm>
            <a:off x="6104225" y="3422250"/>
            <a:ext cx="2326500" cy="747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87" name="Google Shape;387;p11"/>
          <p:cNvSpPr txBox="1"/>
          <p:nvPr>
            <p:ph idx="6" type="title"/>
          </p:nvPr>
        </p:nvSpPr>
        <p:spPr>
          <a:xfrm>
            <a:off x="713225" y="539500"/>
            <a:ext cx="7717500" cy="408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500"/>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388" name="Google Shape;388;p11"/>
          <p:cNvGrpSpPr/>
          <p:nvPr/>
        </p:nvGrpSpPr>
        <p:grpSpPr>
          <a:xfrm rot="-5400000">
            <a:off x="8497654" y="4345362"/>
            <a:ext cx="805952" cy="201507"/>
            <a:chOff x="1342500" y="1458675"/>
            <a:chExt cx="758400" cy="189600"/>
          </a:xfrm>
        </p:grpSpPr>
        <p:sp>
          <p:nvSpPr>
            <p:cNvPr id="389" name="Google Shape;389;p11"/>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1"/>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1"/>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1"/>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93" name="Google Shape;393;p11"/>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394" name="Google Shape;394;p11"/>
          <p:cNvGrpSpPr/>
          <p:nvPr/>
        </p:nvGrpSpPr>
        <p:grpSpPr>
          <a:xfrm>
            <a:off x="114173" y="4574625"/>
            <a:ext cx="502195" cy="505312"/>
            <a:chOff x="291525" y="1296925"/>
            <a:chExt cx="829800" cy="834950"/>
          </a:xfrm>
        </p:grpSpPr>
        <p:sp>
          <p:nvSpPr>
            <p:cNvPr id="395" name="Google Shape;395;p11"/>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6" name="Google Shape;396;p11"/>
            <p:cNvGrpSpPr/>
            <p:nvPr/>
          </p:nvGrpSpPr>
          <p:grpSpPr>
            <a:xfrm>
              <a:off x="291525" y="1296925"/>
              <a:ext cx="829800" cy="834950"/>
              <a:chOff x="291525" y="1296925"/>
              <a:chExt cx="829800" cy="834950"/>
            </a:xfrm>
          </p:grpSpPr>
          <p:sp>
            <p:nvSpPr>
              <p:cNvPr id="397" name="Google Shape;397;p11"/>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1"/>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1"/>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1"/>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1" name="Google Shape;401;p11"/>
          <p:cNvGrpSpPr/>
          <p:nvPr/>
        </p:nvGrpSpPr>
        <p:grpSpPr>
          <a:xfrm>
            <a:off x="8558773" y="74050"/>
            <a:ext cx="502195" cy="505312"/>
            <a:chOff x="291525" y="1296925"/>
            <a:chExt cx="829800" cy="834950"/>
          </a:xfrm>
        </p:grpSpPr>
        <p:sp>
          <p:nvSpPr>
            <p:cNvPr id="402" name="Google Shape;402;p11"/>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 name="Google Shape;403;p11"/>
            <p:cNvGrpSpPr/>
            <p:nvPr/>
          </p:nvGrpSpPr>
          <p:grpSpPr>
            <a:xfrm>
              <a:off x="291525" y="1296925"/>
              <a:ext cx="829800" cy="834950"/>
              <a:chOff x="291525" y="1296925"/>
              <a:chExt cx="829800" cy="834950"/>
            </a:xfrm>
          </p:grpSpPr>
          <p:sp>
            <p:nvSpPr>
              <p:cNvPr id="404" name="Google Shape;404;p11"/>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1"/>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1"/>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1"/>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408" name="Google Shape;408;p11"/>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grpSp>
        <p:nvGrpSpPr>
          <p:cNvPr id="409" name="Google Shape;409;p11"/>
          <p:cNvGrpSpPr/>
          <p:nvPr/>
        </p:nvGrpSpPr>
        <p:grpSpPr>
          <a:xfrm>
            <a:off x="186319" y="151212"/>
            <a:ext cx="357903" cy="350967"/>
            <a:chOff x="-1080825" y="310450"/>
            <a:chExt cx="897900" cy="880500"/>
          </a:xfrm>
        </p:grpSpPr>
        <p:grpSp>
          <p:nvGrpSpPr>
            <p:cNvPr id="410" name="Google Shape;410;p11"/>
            <p:cNvGrpSpPr/>
            <p:nvPr/>
          </p:nvGrpSpPr>
          <p:grpSpPr>
            <a:xfrm>
              <a:off x="-871575" y="310450"/>
              <a:ext cx="479400" cy="880500"/>
              <a:chOff x="-888950" y="310450"/>
              <a:chExt cx="479400" cy="880500"/>
            </a:xfrm>
          </p:grpSpPr>
          <p:sp>
            <p:nvSpPr>
              <p:cNvPr id="411" name="Google Shape;411;p11"/>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1"/>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3" name="Google Shape;413;p11"/>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414" name="Google Shape;414;p11"/>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415" name="Google Shape;415;p11"/>
          <p:cNvGrpSpPr/>
          <p:nvPr/>
        </p:nvGrpSpPr>
        <p:grpSpPr>
          <a:xfrm>
            <a:off x="8630931" y="1017725"/>
            <a:ext cx="357903" cy="350967"/>
            <a:chOff x="-1080825" y="310450"/>
            <a:chExt cx="897900" cy="880500"/>
          </a:xfrm>
        </p:grpSpPr>
        <p:grpSp>
          <p:nvGrpSpPr>
            <p:cNvPr id="416" name="Google Shape;416;p11"/>
            <p:cNvGrpSpPr/>
            <p:nvPr/>
          </p:nvGrpSpPr>
          <p:grpSpPr>
            <a:xfrm>
              <a:off x="-871575" y="310450"/>
              <a:ext cx="479400" cy="880500"/>
              <a:chOff x="-888950" y="310450"/>
              <a:chExt cx="479400" cy="880500"/>
            </a:xfrm>
          </p:grpSpPr>
          <p:sp>
            <p:nvSpPr>
              <p:cNvPr id="417" name="Google Shape;417;p11"/>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1"/>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9" name="Google Shape;419;p11"/>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420" name="Google Shape;420;p11"/>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421" name="Google Shape;421;p11"/>
          <p:cNvGrpSpPr/>
          <p:nvPr/>
        </p:nvGrpSpPr>
        <p:grpSpPr>
          <a:xfrm rot="10800000">
            <a:off x="8224769" y="2319981"/>
            <a:ext cx="636442" cy="351004"/>
            <a:chOff x="9280568" y="2166308"/>
            <a:chExt cx="875797" cy="483011"/>
          </a:xfrm>
        </p:grpSpPr>
        <p:sp>
          <p:nvSpPr>
            <p:cNvPr id="422" name="Google Shape;422;p11"/>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1"/>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1"/>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25" name="Shape 425"/>
        <p:cNvGrpSpPr/>
        <p:nvPr/>
      </p:nvGrpSpPr>
      <p:grpSpPr>
        <a:xfrm>
          <a:off x="0" y="0"/>
          <a:ext cx="0" cy="0"/>
          <a:chOff x="0" y="0"/>
          <a:chExt cx="0" cy="0"/>
        </a:xfrm>
      </p:grpSpPr>
      <p:sp>
        <p:nvSpPr>
          <p:cNvPr id="426" name="Google Shape;426;p12"/>
          <p:cNvSpPr txBox="1"/>
          <p:nvPr>
            <p:ph type="title"/>
          </p:nvPr>
        </p:nvSpPr>
        <p:spPr>
          <a:xfrm>
            <a:off x="713225" y="1537200"/>
            <a:ext cx="3140700" cy="621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27" name="Google Shape;427;p12"/>
          <p:cNvSpPr txBox="1"/>
          <p:nvPr>
            <p:ph idx="1" type="subTitle"/>
          </p:nvPr>
        </p:nvSpPr>
        <p:spPr>
          <a:xfrm>
            <a:off x="713225" y="2299975"/>
            <a:ext cx="3140700" cy="49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8" name="Google Shape;428;p12"/>
          <p:cNvSpPr txBox="1"/>
          <p:nvPr>
            <p:ph idx="2" type="title"/>
          </p:nvPr>
        </p:nvSpPr>
        <p:spPr>
          <a:xfrm>
            <a:off x="4575825" y="1534700"/>
            <a:ext cx="3140700" cy="623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29" name="Google Shape;429;p12"/>
          <p:cNvSpPr txBox="1"/>
          <p:nvPr>
            <p:ph idx="3" type="subTitle"/>
          </p:nvPr>
        </p:nvSpPr>
        <p:spPr>
          <a:xfrm>
            <a:off x="4575825" y="2299975"/>
            <a:ext cx="3140700" cy="49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0" name="Google Shape;430;p12"/>
          <p:cNvSpPr txBox="1"/>
          <p:nvPr>
            <p:ph idx="4" type="title"/>
          </p:nvPr>
        </p:nvSpPr>
        <p:spPr>
          <a:xfrm>
            <a:off x="713225" y="3348253"/>
            <a:ext cx="3140700" cy="61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1" name="Google Shape;431;p12"/>
          <p:cNvSpPr txBox="1"/>
          <p:nvPr>
            <p:ph idx="5" type="subTitle"/>
          </p:nvPr>
        </p:nvSpPr>
        <p:spPr>
          <a:xfrm>
            <a:off x="713225" y="4109975"/>
            <a:ext cx="3140700" cy="49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2" name="Google Shape;432;p12"/>
          <p:cNvSpPr txBox="1"/>
          <p:nvPr>
            <p:ph idx="6" type="title"/>
          </p:nvPr>
        </p:nvSpPr>
        <p:spPr>
          <a:xfrm>
            <a:off x="4575825" y="3348250"/>
            <a:ext cx="3140700" cy="61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3" name="Google Shape;433;p12"/>
          <p:cNvSpPr txBox="1"/>
          <p:nvPr>
            <p:ph idx="7" type="subTitle"/>
          </p:nvPr>
        </p:nvSpPr>
        <p:spPr>
          <a:xfrm>
            <a:off x="4575825" y="4109975"/>
            <a:ext cx="3140700" cy="49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34" name="Google Shape;434;p12"/>
          <p:cNvSpPr txBox="1"/>
          <p:nvPr>
            <p:ph idx="8"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500"/>
              <a:buNone/>
              <a:defRPr>
                <a:solidFill>
                  <a:schemeClr val="dk1"/>
                </a:solidFill>
              </a:defRPr>
            </a:lvl1pPr>
            <a:lvl2pPr lvl="1" algn="l">
              <a:lnSpc>
                <a:spcPct val="100000"/>
              </a:lnSpc>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2pPr>
            <a:lvl3pPr lvl="2" algn="l">
              <a:lnSpc>
                <a:spcPct val="100000"/>
              </a:lnSpc>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3pPr>
            <a:lvl4pPr lvl="3" algn="l">
              <a:lnSpc>
                <a:spcPct val="100000"/>
              </a:lnSpc>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4pPr>
            <a:lvl5pPr lvl="4" algn="l">
              <a:lnSpc>
                <a:spcPct val="100000"/>
              </a:lnSpc>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5pPr>
            <a:lvl6pPr lvl="5" algn="l">
              <a:lnSpc>
                <a:spcPct val="100000"/>
              </a:lnSpc>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6pPr>
            <a:lvl7pPr lvl="6" algn="l">
              <a:lnSpc>
                <a:spcPct val="100000"/>
              </a:lnSpc>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7pPr>
            <a:lvl8pPr lvl="7" algn="l">
              <a:lnSpc>
                <a:spcPct val="100000"/>
              </a:lnSpc>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8pPr>
            <a:lvl9pPr lvl="8" algn="l">
              <a:lnSpc>
                <a:spcPct val="100000"/>
              </a:lnSpc>
              <a:spcBef>
                <a:spcPts val="0"/>
              </a:spcBef>
              <a:spcAft>
                <a:spcPts val="0"/>
              </a:spcAft>
              <a:buClr>
                <a:schemeClr val="dk1"/>
              </a:buClr>
              <a:buSzPts val="2500"/>
              <a:buFont typeface="Dela Gothic One"/>
              <a:buNone/>
              <a:defRPr sz="2500">
                <a:solidFill>
                  <a:schemeClr val="dk1"/>
                </a:solidFill>
                <a:latin typeface="Dela Gothic One"/>
                <a:ea typeface="Dela Gothic One"/>
                <a:cs typeface="Dela Gothic One"/>
                <a:sym typeface="Dela Gothic One"/>
              </a:defRPr>
            </a:lvl9pPr>
          </a:lstStyle>
          <a:p/>
        </p:txBody>
      </p:sp>
      <p:grpSp>
        <p:nvGrpSpPr>
          <p:cNvPr id="435" name="Google Shape;435;p12"/>
          <p:cNvGrpSpPr/>
          <p:nvPr/>
        </p:nvGrpSpPr>
        <p:grpSpPr>
          <a:xfrm>
            <a:off x="7044921" y="889189"/>
            <a:ext cx="328182" cy="321823"/>
            <a:chOff x="-1080825" y="310450"/>
            <a:chExt cx="897900" cy="880500"/>
          </a:xfrm>
        </p:grpSpPr>
        <p:grpSp>
          <p:nvGrpSpPr>
            <p:cNvPr id="436" name="Google Shape;436;p12"/>
            <p:cNvGrpSpPr/>
            <p:nvPr/>
          </p:nvGrpSpPr>
          <p:grpSpPr>
            <a:xfrm>
              <a:off x="-871575" y="310450"/>
              <a:ext cx="479400" cy="880500"/>
              <a:chOff x="-888950" y="310450"/>
              <a:chExt cx="479400" cy="880500"/>
            </a:xfrm>
          </p:grpSpPr>
          <p:sp>
            <p:nvSpPr>
              <p:cNvPr id="437" name="Google Shape;437;p12"/>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2"/>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9" name="Google Shape;439;p12"/>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440" name="Google Shape;440;p12"/>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441" name="Google Shape;441;p12"/>
          <p:cNvGrpSpPr/>
          <p:nvPr/>
        </p:nvGrpSpPr>
        <p:grpSpPr>
          <a:xfrm>
            <a:off x="7954713" y="3248568"/>
            <a:ext cx="636442" cy="351004"/>
            <a:chOff x="9280568" y="2166308"/>
            <a:chExt cx="875797" cy="483011"/>
          </a:xfrm>
        </p:grpSpPr>
        <p:sp>
          <p:nvSpPr>
            <p:cNvPr id="442" name="Google Shape;442;p12"/>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2"/>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2"/>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5" name="Google Shape;445;p12"/>
          <p:cNvSpPr/>
          <p:nvPr/>
        </p:nvSpPr>
        <p:spPr>
          <a:xfrm>
            <a:off x="8591147" y="102100"/>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2"/>
          <p:cNvSpPr/>
          <p:nvPr/>
        </p:nvSpPr>
        <p:spPr>
          <a:xfrm>
            <a:off x="166150" y="4598263"/>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7" name="Google Shape;447;p12"/>
          <p:cNvGrpSpPr/>
          <p:nvPr/>
        </p:nvGrpSpPr>
        <p:grpSpPr>
          <a:xfrm>
            <a:off x="8558773" y="4564325"/>
            <a:ext cx="502195" cy="505312"/>
            <a:chOff x="291525" y="1296925"/>
            <a:chExt cx="829800" cy="834950"/>
          </a:xfrm>
        </p:grpSpPr>
        <p:sp>
          <p:nvSpPr>
            <p:cNvPr id="448" name="Google Shape;448;p12"/>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9" name="Google Shape;449;p12"/>
            <p:cNvGrpSpPr/>
            <p:nvPr/>
          </p:nvGrpSpPr>
          <p:grpSpPr>
            <a:xfrm>
              <a:off x="291525" y="1296925"/>
              <a:ext cx="829800" cy="834950"/>
              <a:chOff x="291525" y="1296925"/>
              <a:chExt cx="829800" cy="834950"/>
            </a:xfrm>
          </p:grpSpPr>
          <p:sp>
            <p:nvSpPr>
              <p:cNvPr id="450" name="Google Shape;450;p12"/>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2"/>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2"/>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2"/>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4" name="Google Shape;454;p12"/>
          <p:cNvGrpSpPr/>
          <p:nvPr/>
        </p:nvGrpSpPr>
        <p:grpSpPr>
          <a:xfrm>
            <a:off x="133748" y="68150"/>
            <a:ext cx="502195" cy="505312"/>
            <a:chOff x="291525" y="1296925"/>
            <a:chExt cx="829800" cy="834950"/>
          </a:xfrm>
        </p:grpSpPr>
        <p:sp>
          <p:nvSpPr>
            <p:cNvPr id="455" name="Google Shape;455;p12"/>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6" name="Google Shape;456;p12"/>
            <p:cNvGrpSpPr/>
            <p:nvPr/>
          </p:nvGrpSpPr>
          <p:grpSpPr>
            <a:xfrm>
              <a:off x="291525" y="1296925"/>
              <a:ext cx="829800" cy="834950"/>
              <a:chOff x="291525" y="1296925"/>
              <a:chExt cx="829800" cy="834950"/>
            </a:xfrm>
          </p:grpSpPr>
          <p:sp>
            <p:nvSpPr>
              <p:cNvPr id="457" name="Google Shape;457;p12"/>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2"/>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2"/>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2"/>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61" name="Shape 461"/>
        <p:cNvGrpSpPr/>
        <p:nvPr/>
      </p:nvGrpSpPr>
      <p:grpSpPr>
        <a:xfrm>
          <a:off x="0" y="0"/>
          <a:ext cx="0" cy="0"/>
          <a:chOff x="0" y="0"/>
          <a:chExt cx="0" cy="0"/>
        </a:xfrm>
      </p:grpSpPr>
      <p:sp>
        <p:nvSpPr>
          <p:cNvPr id="462" name="Google Shape;462;p13"/>
          <p:cNvSpPr txBox="1"/>
          <p:nvPr>
            <p:ph type="title"/>
          </p:nvPr>
        </p:nvSpPr>
        <p:spPr>
          <a:xfrm>
            <a:off x="713225" y="1884650"/>
            <a:ext cx="24360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63" name="Google Shape;463;p13"/>
          <p:cNvSpPr txBox="1"/>
          <p:nvPr>
            <p:ph idx="1" type="subTitle"/>
          </p:nvPr>
        </p:nvSpPr>
        <p:spPr>
          <a:xfrm>
            <a:off x="713225" y="2394975"/>
            <a:ext cx="24360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solidFill>
                  <a:srgbClr val="24242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4" name="Google Shape;464;p13"/>
          <p:cNvSpPr txBox="1"/>
          <p:nvPr>
            <p:ph idx="2" type="title"/>
          </p:nvPr>
        </p:nvSpPr>
        <p:spPr>
          <a:xfrm>
            <a:off x="3268688" y="1884650"/>
            <a:ext cx="24360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65" name="Google Shape;465;p13"/>
          <p:cNvSpPr txBox="1"/>
          <p:nvPr>
            <p:ph idx="3" type="subTitle"/>
          </p:nvPr>
        </p:nvSpPr>
        <p:spPr>
          <a:xfrm>
            <a:off x="3268702" y="2394975"/>
            <a:ext cx="24360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solidFill>
                  <a:srgbClr val="24242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6" name="Google Shape;466;p13"/>
          <p:cNvSpPr txBox="1"/>
          <p:nvPr>
            <p:ph idx="4" type="title"/>
          </p:nvPr>
        </p:nvSpPr>
        <p:spPr>
          <a:xfrm>
            <a:off x="713225" y="3613450"/>
            <a:ext cx="24360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67" name="Google Shape;467;p13"/>
          <p:cNvSpPr txBox="1"/>
          <p:nvPr>
            <p:ph idx="5" type="subTitle"/>
          </p:nvPr>
        </p:nvSpPr>
        <p:spPr>
          <a:xfrm>
            <a:off x="713225" y="4123775"/>
            <a:ext cx="24360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solidFill>
                  <a:srgbClr val="24242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8" name="Google Shape;468;p13"/>
          <p:cNvSpPr txBox="1"/>
          <p:nvPr>
            <p:ph idx="6" type="title"/>
          </p:nvPr>
        </p:nvSpPr>
        <p:spPr>
          <a:xfrm>
            <a:off x="3268687" y="3613450"/>
            <a:ext cx="24360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69" name="Google Shape;469;p13"/>
          <p:cNvSpPr txBox="1"/>
          <p:nvPr>
            <p:ph idx="7" type="subTitle"/>
          </p:nvPr>
        </p:nvSpPr>
        <p:spPr>
          <a:xfrm>
            <a:off x="3268702" y="4123775"/>
            <a:ext cx="24360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solidFill>
                  <a:srgbClr val="24242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0" name="Google Shape;470;p13"/>
          <p:cNvSpPr txBox="1"/>
          <p:nvPr>
            <p:ph idx="8" type="title"/>
          </p:nvPr>
        </p:nvSpPr>
        <p:spPr>
          <a:xfrm>
            <a:off x="5825150" y="1884650"/>
            <a:ext cx="24360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71" name="Google Shape;471;p13"/>
          <p:cNvSpPr txBox="1"/>
          <p:nvPr>
            <p:ph idx="9" type="subTitle"/>
          </p:nvPr>
        </p:nvSpPr>
        <p:spPr>
          <a:xfrm>
            <a:off x="5825150" y="2394975"/>
            <a:ext cx="24360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solidFill>
                  <a:srgbClr val="24242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2" name="Google Shape;472;p13"/>
          <p:cNvSpPr txBox="1"/>
          <p:nvPr>
            <p:ph idx="13" type="title"/>
          </p:nvPr>
        </p:nvSpPr>
        <p:spPr>
          <a:xfrm>
            <a:off x="5825150" y="3613450"/>
            <a:ext cx="24360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473" name="Google Shape;473;p13"/>
          <p:cNvSpPr txBox="1"/>
          <p:nvPr>
            <p:ph idx="14" type="subTitle"/>
          </p:nvPr>
        </p:nvSpPr>
        <p:spPr>
          <a:xfrm>
            <a:off x="5825150" y="4123775"/>
            <a:ext cx="24360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solidFill>
                  <a:srgbClr val="242424"/>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4" name="Google Shape;474;p13"/>
          <p:cNvSpPr txBox="1"/>
          <p:nvPr>
            <p:ph idx="15"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500"/>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475" name="Google Shape;475;p13"/>
          <p:cNvGrpSpPr/>
          <p:nvPr/>
        </p:nvGrpSpPr>
        <p:grpSpPr>
          <a:xfrm>
            <a:off x="8558747" y="4652998"/>
            <a:ext cx="502200" cy="327959"/>
            <a:chOff x="9668873" y="3240810"/>
            <a:chExt cx="502200" cy="327959"/>
          </a:xfrm>
        </p:grpSpPr>
        <p:sp>
          <p:nvSpPr>
            <p:cNvPr id="476" name="Google Shape;476;p13"/>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3"/>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3"/>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9" name="Google Shape;479;p13"/>
          <p:cNvGrpSpPr/>
          <p:nvPr/>
        </p:nvGrpSpPr>
        <p:grpSpPr>
          <a:xfrm>
            <a:off x="7322788" y="894718"/>
            <a:ext cx="636442" cy="351004"/>
            <a:chOff x="9280568" y="2166308"/>
            <a:chExt cx="875797" cy="483011"/>
          </a:xfrm>
        </p:grpSpPr>
        <p:sp>
          <p:nvSpPr>
            <p:cNvPr id="480" name="Google Shape;480;p13"/>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3"/>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3"/>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3" name="Google Shape;483;p13"/>
          <p:cNvSpPr/>
          <p:nvPr/>
        </p:nvSpPr>
        <p:spPr>
          <a:xfrm>
            <a:off x="8591147" y="102100"/>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3"/>
          <p:cNvSpPr/>
          <p:nvPr/>
        </p:nvSpPr>
        <p:spPr>
          <a:xfrm>
            <a:off x="166150" y="4598263"/>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5" name="Google Shape;485;p13"/>
          <p:cNvGrpSpPr/>
          <p:nvPr/>
        </p:nvGrpSpPr>
        <p:grpSpPr>
          <a:xfrm>
            <a:off x="121946" y="221972"/>
            <a:ext cx="486642" cy="197663"/>
            <a:chOff x="-1185450" y="3156350"/>
            <a:chExt cx="1020000" cy="414300"/>
          </a:xfrm>
        </p:grpSpPr>
        <p:sp>
          <p:nvSpPr>
            <p:cNvPr id="486" name="Google Shape;486;p13"/>
            <p:cNvSpPr/>
            <p:nvPr/>
          </p:nvSpPr>
          <p:spPr>
            <a:xfrm>
              <a:off x="-1185450" y="3156350"/>
              <a:ext cx="10200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3"/>
            <p:cNvSpPr/>
            <p:nvPr/>
          </p:nvSpPr>
          <p:spPr>
            <a:xfrm>
              <a:off x="-1037225" y="3156350"/>
              <a:ext cx="7236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3"/>
            <p:cNvSpPr/>
            <p:nvPr/>
          </p:nvSpPr>
          <p:spPr>
            <a:xfrm>
              <a:off x="-894100" y="3156350"/>
              <a:ext cx="4374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89" name="Google Shape;489;p13"/>
            <p:cNvCxnSpPr>
              <a:stCxn id="488" idx="0"/>
              <a:endCxn id="488" idx="4"/>
            </p:cNvCxnSpPr>
            <p:nvPr/>
          </p:nvCxnSpPr>
          <p:spPr>
            <a:xfrm>
              <a:off x="-675400" y="3156350"/>
              <a:ext cx="0" cy="414300"/>
            </a:xfrm>
            <a:prstGeom prst="straightConnector1">
              <a:avLst/>
            </a:prstGeom>
            <a:noFill/>
            <a:ln cap="flat" cmpd="sng" w="9525">
              <a:solidFill>
                <a:srgbClr val="101122"/>
              </a:solidFill>
              <a:prstDash val="solid"/>
              <a:round/>
              <a:headEnd len="sm" w="sm" type="none"/>
              <a:tailEnd len="sm" w="sm" type="none"/>
            </a:ln>
          </p:spPr>
        </p:cxnSp>
        <p:cxnSp>
          <p:nvCxnSpPr>
            <p:cNvPr id="490" name="Google Shape;490;p13"/>
            <p:cNvCxnSpPr>
              <a:endCxn id="486" idx="6"/>
            </p:cNvCxnSpPr>
            <p:nvPr/>
          </p:nvCxnSpPr>
          <p:spPr>
            <a:xfrm>
              <a:off x="-1185450" y="3363500"/>
              <a:ext cx="1020000" cy="0"/>
            </a:xfrm>
            <a:prstGeom prst="straightConnector1">
              <a:avLst/>
            </a:prstGeom>
            <a:noFill/>
            <a:ln cap="flat" cmpd="sng" w="9525">
              <a:solidFill>
                <a:srgbClr val="101122"/>
              </a:solidFill>
              <a:prstDash val="solid"/>
              <a:round/>
              <a:headEnd len="sm" w="sm" type="none"/>
              <a:tailEnd len="sm" w="sm" type="none"/>
            </a:ln>
          </p:spPr>
        </p:cxnSp>
      </p:grpSp>
      <p:cxnSp>
        <p:nvCxnSpPr>
          <p:cNvPr id="491" name="Google Shape;491;p13"/>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492" name="Google Shape;492;p13"/>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493" name="Google Shape;493;p13"/>
          <p:cNvCxnSpPr/>
          <p:nvPr/>
        </p:nvCxnSpPr>
        <p:spPr>
          <a:xfrm>
            <a:off x="857209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494" name="Google Shape;494;p13"/>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495" name="Google Shape;495;p13"/>
          <p:cNvGrpSpPr/>
          <p:nvPr/>
        </p:nvGrpSpPr>
        <p:grpSpPr>
          <a:xfrm>
            <a:off x="220759" y="3885288"/>
            <a:ext cx="328182" cy="327986"/>
            <a:chOff x="-1080825" y="310450"/>
            <a:chExt cx="897900" cy="880500"/>
          </a:xfrm>
        </p:grpSpPr>
        <p:grpSp>
          <p:nvGrpSpPr>
            <p:cNvPr id="496" name="Google Shape;496;p13"/>
            <p:cNvGrpSpPr/>
            <p:nvPr/>
          </p:nvGrpSpPr>
          <p:grpSpPr>
            <a:xfrm>
              <a:off x="-871575" y="310450"/>
              <a:ext cx="479400" cy="880500"/>
              <a:chOff x="-888950" y="310450"/>
              <a:chExt cx="479400" cy="880500"/>
            </a:xfrm>
          </p:grpSpPr>
          <p:sp>
            <p:nvSpPr>
              <p:cNvPr id="497" name="Google Shape;497;p13"/>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3"/>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9" name="Google Shape;499;p13"/>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500" name="Google Shape;500;p13"/>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1" name="Shape 501"/>
        <p:cNvGrpSpPr/>
        <p:nvPr/>
      </p:nvGrpSpPr>
      <p:grpSpPr>
        <a:xfrm>
          <a:off x="0" y="0"/>
          <a:ext cx="0" cy="0"/>
          <a:chOff x="0" y="0"/>
          <a:chExt cx="0" cy="0"/>
        </a:xfrm>
      </p:grpSpPr>
      <p:sp>
        <p:nvSpPr>
          <p:cNvPr id="502" name="Google Shape;502;p14"/>
          <p:cNvSpPr txBox="1"/>
          <p:nvPr>
            <p:ph type="title"/>
          </p:nvPr>
        </p:nvSpPr>
        <p:spPr>
          <a:xfrm>
            <a:off x="713250" y="1594200"/>
            <a:ext cx="7717500" cy="1955100"/>
          </a:xfrm>
          <a:prstGeom prst="rect">
            <a:avLst/>
          </a:prstGeom>
          <a:noFill/>
          <a:ln>
            <a:noFill/>
          </a:ln>
        </p:spPr>
        <p:txBody>
          <a:bodyPr anchorCtr="0" anchor="t" bIns="0" lIns="0" spcFirstLastPara="1" rIns="0" wrap="square" tIns="0">
            <a:noAutofit/>
          </a:bodyPr>
          <a:lstStyle>
            <a:lvl1pPr lvl="0" algn="ctr">
              <a:lnSpc>
                <a:spcPct val="80000"/>
              </a:lnSpc>
              <a:spcBef>
                <a:spcPts val="0"/>
              </a:spcBef>
              <a:spcAft>
                <a:spcPts val="0"/>
              </a:spcAft>
              <a:buSzPts val="4800"/>
              <a:buNone/>
              <a:defRPr sz="8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503" name="Google Shape;503;p14"/>
          <p:cNvGrpSpPr/>
          <p:nvPr/>
        </p:nvGrpSpPr>
        <p:grpSpPr>
          <a:xfrm>
            <a:off x="8630919" y="4648837"/>
            <a:ext cx="357903" cy="350967"/>
            <a:chOff x="-1080825" y="310450"/>
            <a:chExt cx="897900" cy="880500"/>
          </a:xfrm>
        </p:grpSpPr>
        <p:grpSp>
          <p:nvGrpSpPr>
            <p:cNvPr id="504" name="Google Shape;504;p14"/>
            <p:cNvGrpSpPr/>
            <p:nvPr/>
          </p:nvGrpSpPr>
          <p:grpSpPr>
            <a:xfrm>
              <a:off x="-871575" y="310450"/>
              <a:ext cx="479400" cy="880500"/>
              <a:chOff x="-888950" y="310450"/>
              <a:chExt cx="479400" cy="880500"/>
            </a:xfrm>
          </p:grpSpPr>
          <p:sp>
            <p:nvSpPr>
              <p:cNvPr id="505" name="Google Shape;505;p14"/>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4"/>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7" name="Google Shape;507;p14"/>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508" name="Google Shape;508;p14"/>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509" name="Google Shape;509;p14"/>
          <p:cNvGrpSpPr/>
          <p:nvPr/>
        </p:nvGrpSpPr>
        <p:grpSpPr>
          <a:xfrm rot="-5400000">
            <a:off x="8406904" y="3658987"/>
            <a:ext cx="805952" cy="201507"/>
            <a:chOff x="1342500" y="1458675"/>
            <a:chExt cx="758400" cy="189600"/>
          </a:xfrm>
        </p:grpSpPr>
        <p:sp>
          <p:nvSpPr>
            <p:cNvPr id="510" name="Google Shape;510;p14"/>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4"/>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4"/>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14"/>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14" name="Google Shape;514;p14"/>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515" name="Google Shape;515;p14"/>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516" name="Google Shape;516;p14"/>
          <p:cNvGrpSpPr/>
          <p:nvPr/>
        </p:nvGrpSpPr>
        <p:grpSpPr>
          <a:xfrm>
            <a:off x="114173" y="4574625"/>
            <a:ext cx="502195" cy="505312"/>
            <a:chOff x="291525" y="1296925"/>
            <a:chExt cx="829800" cy="834950"/>
          </a:xfrm>
        </p:grpSpPr>
        <p:sp>
          <p:nvSpPr>
            <p:cNvPr id="517" name="Google Shape;517;p14"/>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8" name="Google Shape;518;p14"/>
            <p:cNvGrpSpPr/>
            <p:nvPr/>
          </p:nvGrpSpPr>
          <p:grpSpPr>
            <a:xfrm>
              <a:off x="291525" y="1296925"/>
              <a:ext cx="829800" cy="834950"/>
              <a:chOff x="291525" y="1296925"/>
              <a:chExt cx="829800" cy="834950"/>
            </a:xfrm>
          </p:grpSpPr>
          <p:sp>
            <p:nvSpPr>
              <p:cNvPr id="519" name="Google Shape;519;p14"/>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4"/>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4"/>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4"/>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23" name="Google Shape;523;p14"/>
          <p:cNvGrpSpPr/>
          <p:nvPr/>
        </p:nvGrpSpPr>
        <p:grpSpPr>
          <a:xfrm>
            <a:off x="8558773" y="74050"/>
            <a:ext cx="502195" cy="505312"/>
            <a:chOff x="291525" y="1296925"/>
            <a:chExt cx="829800" cy="834950"/>
          </a:xfrm>
        </p:grpSpPr>
        <p:sp>
          <p:nvSpPr>
            <p:cNvPr id="524" name="Google Shape;524;p14"/>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5" name="Google Shape;525;p14"/>
            <p:cNvGrpSpPr/>
            <p:nvPr/>
          </p:nvGrpSpPr>
          <p:grpSpPr>
            <a:xfrm>
              <a:off x="291525" y="1296925"/>
              <a:ext cx="829800" cy="834950"/>
              <a:chOff x="291525" y="1296925"/>
              <a:chExt cx="829800" cy="834950"/>
            </a:xfrm>
          </p:grpSpPr>
          <p:sp>
            <p:nvSpPr>
              <p:cNvPr id="526" name="Google Shape;526;p14"/>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14"/>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4"/>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4"/>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530" name="Google Shape;530;p14"/>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grpSp>
        <p:nvGrpSpPr>
          <p:cNvPr id="531" name="Google Shape;531;p14"/>
          <p:cNvGrpSpPr/>
          <p:nvPr/>
        </p:nvGrpSpPr>
        <p:grpSpPr>
          <a:xfrm>
            <a:off x="6824582" y="461098"/>
            <a:ext cx="718066" cy="395972"/>
            <a:chOff x="9280568" y="2166308"/>
            <a:chExt cx="875797" cy="483011"/>
          </a:xfrm>
        </p:grpSpPr>
        <p:sp>
          <p:nvSpPr>
            <p:cNvPr id="532" name="Google Shape;532;p14"/>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4"/>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4"/>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 name="Google Shape;535;p14"/>
          <p:cNvGrpSpPr/>
          <p:nvPr/>
        </p:nvGrpSpPr>
        <p:grpSpPr>
          <a:xfrm>
            <a:off x="186319" y="151212"/>
            <a:ext cx="357903" cy="350967"/>
            <a:chOff x="-1080825" y="310450"/>
            <a:chExt cx="897900" cy="880500"/>
          </a:xfrm>
        </p:grpSpPr>
        <p:grpSp>
          <p:nvGrpSpPr>
            <p:cNvPr id="536" name="Google Shape;536;p14"/>
            <p:cNvGrpSpPr/>
            <p:nvPr/>
          </p:nvGrpSpPr>
          <p:grpSpPr>
            <a:xfrm>
              <a:off x="-871575" y="310450"/>
              <a:ext cx="479400" cy="880500"/>
              <a:chOff x="-888950" y="310450"/>
              <a:chExt cx="479400" cy="880500"/>
            </a:xfrm>
          </p:grpSpPr>
          <p:sp>
            <p:nvSpPr>
              <p:cNvPr id="537" name="Google Shape;537;p14"/>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4"/>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9" name="Google Shape;539;p14"/>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540" name="Google Shape;540;p14"/>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541" name="Google Shape;541;p14"/>
          <p:cNvGrpSpPr/>
          <p:nvPr/>
        </p:nvGrpSpPr>
        <p:grpSpPr>
          <a:xfrm>
            <a:off x="5608798" y="4015423"/>
            <a:ext cx="403786" cy="395961"/>
            <a:chOff x="-1080825" y="310450"/>
            <a:chExt cx="897900" cy="880500"/>
          </a:xfrm>
        </p:grpSpPr>
        <p:grpSp>
          <p:nvGrpSpPr>
            <p:cNvPr id="542" name="Google Shape;542;p14"/>
            <p:cNvGrpSpPr/>
            <p:nvPr/>
          </p:nvGrpSpPr>
          <p:grpSpPr>
            <a:xfrm>
              <a:off x="-871575" y="310450"/>
              <a:ext cx="479400" cy="880500"/>
              <a:chOff x="-888950" y="310450"/>
              <a:chExt cx="479400" cy="880500"/>
            </a:xfrm>
          </p:grpSpPr>
          <p:sp>
            <p:nvSpPr>
              <p:cNvPr id="543" name="Google Shape;543;p14"/>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4"/>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5" name="Google Shape;545;p14"/>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546" name="Google Shape;546;p14"/>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547" name="Google Shape;547;p14"/>
          <p:cNvGrpSpPr/>
          <p:nvPr/>
        </p:nvGrpSpPr>
        <p:grpSpPr>
          <a:xfrm>
            <a:off x="1917142" y="476813"/>
            <a:ext cx="553897" cy="276930"/>
            <a:chOff x="1342500" y="1458675"/>
            <a:chExt cx="379200" cy="189600"/>
          </a:xfrm>
        </p:grpSpPr>
        <p:sp>
          <p:nvSpPr>
            <p:cNvPr id="548" name="Google Shape;548;p14"/>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4"/>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50" name="Google Shape;550;p14"/>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sp>
        <p:nvSpPr>
          <p:cNvPr id="551" name="Google Shape;551;p14"/>
          <p:cNvSpPr/>
          <p:nvPr/>
        </p:nvSpPr>
        <p:spPr>
          <a:xfrm>
            <a:off x="2901950" y="4015425"/>
            <a:ext cx="147300" cy="1473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2" name="Google Shape;552;p14"/>
          <p:cNvGrpSpPr/>
          <p:nvPr/>
        </p:nvGrpSpPr>
        <p:grpSpPr>
          <a:xfrm rot="10800000">
            <a:off x="1621108" y="4382767"/>
            <a:ext cx="718154" cy="395972"/>
            <a:chOff x="9280568" y="2166308"/>
            <a:chExt cx="875797" cy="483011"/>
          </a:xfrm>
        </p:grpSpPr>
        <p:sp>
          <p:nvSpPr>
            <p:cNvPr id="553" name="Google Shape;553;p14"/>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4"/>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6" name="Google Shape;556;p14"/>
          <p:cNvGrpSpPr/>
          <p:nvPr/>
        </p:nvGrpSpPr>
        <p:grpSpPr>
          <a:xfrm>
            <a:off x="668064" y="3392876"/>
            <a:ext cx="201489" cy="197672"/>
            <a:chOff x="-1080825" y="310450"/>
            <a:chExt cx="897900" cy="880500"/>
          </a:xfrm>
        </p:grpSpPr>
        <p:grpSp>
          <p:nvGrpSpPr>
            <p:cNvPr id="557" name="Google Shape;557;p14"/>
            <p:cNvGrpSpPr/>
            <p:nvPr/>
          </p:nvGrpSpPr>
          <p:grpSpPr>
            <a:xfrm>
              <a:off x="-871575" y="310450"/>
              <a:ext cx="479400" cy="880500"/>
              <a:chOff x="-888950" y="310450"/>
              <a:chExt cx="479400" cy="880500"/>
            </a:xfrm>
          </p:grpSpPr>
          <p:sp>
            <p:nvSpPr>
              <p:cNvPr id="558" name="Google Shape;558;p14"/>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4"/>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0" name="Google Shape;560;p14"/>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561" name="Google Shape;561;p14"/>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562" name="Google Shape;562;p14"/>
          <p:cNvGrpSpPr/>
          <p:nvPr/>
        </p:nvGrpSpPr>
        <p:grpSpPr>
          <a:xfrm>
            <a:off x="7221831" y="4608586"/>
            <a:ext cx="201469" cy="102630"/>
            <a:chOff x="1342500" y="1458675"/>
            <a:chExt cx="379200" cy="189600"/>
          </a:xfrm>
        </p:grpSpPr>
        <p:sp>
          <p:nvSpPr>
            <p:cNvPr id="563" name="Google Shape;563;p14"/>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4"/>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5" name="Google Shape;565;p14"/>
          <p:cNvGrpSpPr/>
          <p:nvPr/>
        </p:nvGrpSpPr>
        <p:grpSpPr>
          <a:xfrm>
            <a:off x="8630931" y="1017725"/>
            <a:ext cx="357903" cy="350967"/>
            <a:chOff x="-1080825" y="310450"/>
            <a:chExt cx="897900" cy="880500"/>
          </a:xfrm>
        </p:grpSpPr>
        <p:grpSp>
          <p:nvGrpSpPr>
            <p:cNvPr id="566" name="Google Shape;566;p14"/>
            <p:cNvGrpSpPr/>
            <p:nvPr/>
          </p:nvGrpSpPr>
          <p:grpSpPr>
            <a:xfrm>
              <a:off x="-871575" y="310450"/>
              <a:ext cx="479400" cy="880500"/>
              <a:chOff x="-888950" y="310450"/>
              <a:chExt cx="479400" cy="880500"/>
            </a:xfrm>
          </p:grpSpPr>
          <p:sp>
            <p:nvSpPr>
              <p:cNvPr id="567" name="Google Shape;567;p14"/>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4"/>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9" name="Google Shape;569;p14"/>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570" name="Google Shape;570;p14"/>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571" name="Google Shape;571;p14"/>
          <p:cNvGrpSpPr/>
          <p:nvPr/>
        </p:nvGrpSpPr>
        <p:grpSpPr>
          <a:xfrm>
            <a:off x="4724106" y="780425"/>
            <a:ext cx="357903" cy="350967"/>
            <a:chOff x="-1080825" y="310450"/>
            <a:chExt cx="897900" cy="880500"/>
          </a:xfrm>
        </p:grpSpPr>
        <p:grpSp>
          <p:nvGrpSpPr>
            <p:cNvPr id="572" name="Google Shape;572;p14"/>
            <p:cNvGrpSpPr/>
            <p:nvPr/>
          </p:nvGrpSpPr>
          <p:grpSpPr>
            <a:xfrm>
              <a:off x="-871575" y="310450"/>
              <a:ext cx="479400" cy="880500"/>
              <a:chOff x="-888950" y="310450"/>
              <a:chExt cx="479400" cy="880500"/>
            </a:xfrm>
          </p:grpSpPr>
          <p:sp>
            <p:nvSpPr>
              <p:cNvPr id="573" name="Google Shape;573;p14"/>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4"/>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5" name="Google Shape;575;p14"/>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576" name="Google Shape;576;p14"/>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77" name="Shape 577"/>
        <p:cNvGrpSpPr/>
        <p:nvPr/>
      </p:nvGrpSpPr>
      <p:grpSpPr>
        <a:xfrm>
          <a:off x="0" y="0"/>
          <a:ext cx="0" cy="0"/>
          <a:chOff x="0" y="0"/>
          <a:chExt cx="0" cy="0"/>
        </a:xfrm>
      </p:grpSpPr>
      <p:sp>
        <p:nvSpPr>
          <p:cNvPr id="578" name="Google Shape;578;p15"/>
          <p:cNvSpPr txBox="1"/>
          <p:nvPr>
            <p:ph type="title"/>
          </p:nvPr>
        </p:nvSpPr>
        <p:spPr>
          <a:xfrm>
            <a:off x="3557400" y="3100288"/>
            <a:ext cx="4360200" cy="5319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79" name="Google Shape;579;p15"/>
          <p:cNvSpPr txBox="1"/>
          <p:nvPr>
            <p:ph idx="1" type="subTitle"/>
          </p:nvPr>
        </p:nvSpPr>
        <p:spPr>
          <a:xfrm>
            <a:off x="1226400" y="1511313"/>
            <a:ext cx="6691200" cy="14784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580" name="Google Shape;580;p15"/>
          <p:cNvSpPr/>
          <p:nvPr/>
        </p:nvSpPr>
        <p:spPr>
          <a:xfrm rot="-5400000">
            <a:off x="-1280232" y="2476930"/>
            <a:ext cx="3283065" cy="18964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CRIMINAL JUSTICE</a:t>
            </a:r>
          </a:p>
        </p:txBody>
      </p:sp>
      <p:grpSp>
        <p:nvGrpSpPr>
          <p:cNvPr id="581" name="Google Shape;581;p15"/>
          <p:cNvGrpSpPr/>
          <p:nvPr/>
        </p:nvGrpSpPr>
        <p:grpSpPr>
          <a:xfrm>
            <a:off x="8566521" y="221972"/>
            <a:ext cx="486642" cy="197663"/>
            <a:chOff x="-1185450" y="3156350"/>
            <a:chExt cx="1020000" cy="414300"/>
          </a:xfrm>
        </p:grpSpPr>
        <p:sp>
          <p:nvSpPr>
            <p:cNvPr id="582" name="Google Shape;582;p15"/>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5"/>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5"/>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5" name="Google Shape;585;p15"/>
            <p:cNvCxnSpPr>
              <a:stCxn id="584" idx="0"/>
              <a:endCxn id="584"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586" name="Google Shape;586;p15"/>
            <p:cNvCxnSpPr>
              <a:endCxn id="582"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cxnSp>
        <p:nvCxnSpPr>
          <p:cNvPr id="587" name="Google Shape;587;p15"/>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588" name="Google Shape;588;p15"/>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589" name="Google Shape;589;p15"/>
          <p:cNvCxnSpPr/>
          <p:nvPr/>
        </p:nvCxnSpPr>
        <p:spPr>
          <a:xfrm>
            <a:off x="857209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590" name="Google Shape;590;p15"/>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591" name="Google Shape;591;p15"/>
          <p:cNvGrpSpPr/>
          <p:nvPr/>
        </p:nvGrpSpPr>
        <p:grpSpPr>
          <a:xfrm>
            <a:off x="121946" y="4784072"/>
            <a:ext cx="486642" cy="197663"/>
            <a:chOff x="-1185450" y="3156350"/>
            <a:chExt cx="1020000" cy="414300"/>
          </a:xfrm>
        </p:grpSpPr>
        <p:sp>
          <p:nvSpPr>
            <p:cNvPr id="592" name="Google Shape;592;p15"/>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5"/>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5"/>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5" name="Google Shape;595;p15"/>
            <p:cNvCxnSpPr>
              <a:stCxn id="594" idx="0"/>
              <a:endCxn id="594"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596" name="Google Shape;596;p15"/>
            <p:cNvCxnSpPr>
              <a:endCxn id="592"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597" name="Google Shape;597;p15"/>
          <p:cNvGrpSpPr/>
          <p:nvPr/>
        </p:nvGrpSpPr>
        <p:grpSpPr>
          <a:xfrm>
            <a:off x="1277331" y="2803118"/>
            <a:ext cx="636442" cy="351004"/>
            <a:chOff x="9280568" y="2166308"/>
            <a:chExt cx="875797" cy="483011"/>
          </a:xfrm>
        </p:grpSpPr>
        <p:sp>
          <p:nvSpPr>
            <p:cNvPr id="598" name="Google Shape;598;p15"/>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5"/>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5"/>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 name="Google Shape;601;p15"/>
          <p:cNvGrpSpPr/>
          <p:nvPr/>
        </p:nvGrpSpPr>
        <p:grpSpPr>
          <a:xfrm>
            <a:off x="6852456" y="4115612"/>
            <a:ext cx="357903" cy="350967"/>
            <a:chOff x="-1080825" y="310450"/>
            <a:chExt cx="897900" cy="880500"/>
          </a:xfrm>
        </p:grpSpPr>
        <p:grpSp>
          <p:nvGrpSpPr>
            <p:cNvPr id="602" name="Google Shape;602;p15"/>
            <p:cNvGrpSpPr/>
            <p:nvPr/>
          </p:nvGrpSpPr>
          <p:grpSpPr>
            <a:xfrm>
              <a:off x="-871575" y="310450"/>
              <a:ext cx="479400" cy="880500"/>
              <a:chOff x="-888950" y="310450"/>
              <a:chExt cx="479400" cy="880500"/>
            </a:xfrm>
          </p:grpSpPr>
          <p:sp>
            <p:nvSpPr>
              <p:cNvPr id="603" name="Google Shape;603;p15"/>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5"/>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5" name="Google Shape;605;p15"/>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606" name="Google Shape;606;p15"/>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607" name="Google Shape;607;p15"/>
          <p:cNvGrpSpPr/>
          <p:nvPr/>
        </p:nvGrpSpPr>
        <p:grpSpPr>
          <a:xfrm>
            <a:off x="146582" y="266132"/>
            <a:ext cx="437369" cy="109342"/>
            <a:chOff x="1342500" y="1458675"/>
            <a:chExt cx="758400" cy="189600"/>
          </a:xfrm>
        </p:grpSpPr>
        <p:sp>
          <p:nvSpPr>
            <p:cNvPr id="608" name="Google Shape;608;p15"/>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5"/>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5"/>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5"/>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2" name="Google Shape;612;p15"/>
          <p:cNvGrpSpPr/>
          <p:nvPr/>
        </p:nvGrpSpPr>
        <p:grpSpPr>
          <a:xfrm>
            <a:off x="8591170" y="4828227"/>
            <a:ext cx="437369" cy="109342"/>
            <a:chOff x="1342500" y="1458675"/>
            <a:chExt cx="758400" cy="189600"/>
          </a:xfrm>
        </p:grpSpPr>
        <p:sp>
          <p:nvSpPr>
            <p:cNvPr id="613" name="Google Shape;613;p15"/>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5"/>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5"/>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5"/>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7" name="Google Shape;617;p15"/>
          <p:cNvGrpSpPr/>
          <p:nvPr/>
        </p:nvGrpSpPr>
        <p:grpSpPr>
          <a:xfrm>
            <a:off x="7363692" y="476813"/>
            <a:ext cx="553897" cy="276930"/>
            <a:chOff x="1342500" y="1458675"/>
            <a:chExt cx="379200" cy="189600"/>
          </a:xfrm>
        </p:grpSpPr>
        <p:sp>
          <p:nvSpPr>
            <p:cNvPr id="618" name="Google Shape;618;p15"/>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5"/>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0" name="Google Shape;620;p15"/>
          <p:cNvGrpSpPr/>
          <p:nvPr/>
        </p:nvGrpSpPr>
        <p:grpSpPr>
          <a:xfrm>
            <a:off x="2588581" y="695687"/>
            <a:ext cx="357903" cy="350967"/>
            <a:chOff x="-1080825" y="310450"/>
            <a:chExt cx="897900" cy="880500"/>
          </a:xfrm>
        </p:grpSpPr>
        <p:grpSp>
          <p:nvGrpSpPr>
            <p:cNvPr id="621" name="Google Shape;621;p15"/>
            <p:cNvGrpSpPr/>
            <p:nvPr/>
          </p:nvGrpSpPr>
          <p:grpSpPr>
            <a:xfrm>
              <a:off x="-871575" y="310450"/>
              <a:ext cx="479400" cy="880500"/>
              <a:chOff x="-888950" y="310450"/>
              <a:chExt cx="479400" cy="880500"/>
            </a:xfrm>
          </p:grpSpPr>
          <p:sp>
            <p:nvSpPr>
              <p:cNvPr id="622" name="Google Shape;622;p15"/>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5"/>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24" name="Google Shape;624;p15"/>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625" name="Google Shape;625;p15"/>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sp>
        <p:nvSpPr>
          <p:cNvPr id="626" name="Google Shape;626;p15"/>
          <p:cNvSpPr/>
          <p:nvPr/>
        </p:nvSpPr>
        <p:spPr>
          <a:xfrm rot="-5400000">
            <a:off x="7176451" y="2478391"/>
            <a:ext cx="3266794" cy="1710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627" name="Shape 627"/>
        <p:cNvGrpSpPr/>
        <p:nvPr/>
      </p:nvGrpSpPr>
      <p:grpSpPr>
        <a:xfrm>
          <a:off x="0" y="0"/>
          <a:ext cx="0" cy="0"/>
          <a:chOff x="0" y="0"/>
          <a:chExt cx="0" cy="0"/>
        </a:xfrm>
      </p:grpSpPr>
      <p:sp>
        <p:nvSpPr>
          <p:cNvPr id="628" name="Google Shape;628;p16"/>
          <p:cNvSpPr txBox="1"/>
          <p:nvPr>
            <p:ph type="title"/>
          </p:nvPr>
        </p:nvSpPr>
        <p:spPr>
          <a:xfrm>
            <a:off x="713225" y="803300"/>
            <a:ext cx="5723100" cy="1131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500"/>
              <a:buNone/>
              <a:defRPr sz="3000">
                <a:solidFill>
                  <a:schemeClr val="accent3"/>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629" name="Google Shape;629;p16"/>
          <p:cNvGrpSpPr/>
          <p:nvPr/>
        </p:nvGrpSpPr>
        <p:grpSpPr>
          <a:xfrm>
            <a:off x="5695469" y="316162"/>
            <a:ext cx="357903" cy="350967"/>
            <a:chOff x="-1080825" y="310450"/>
            <a:chExt cx="897900" cy="880500"/>
          </a:xfrm>
        </p:grpSpPr>
        <p:grpSp>
          <p:nvGrpSpPr>
            <p:cNvPr id="630" name="Google Shape;630;p16"/>
            <p:cNvGrpSpPr/>
            <p:nvPr/>
          </p:nvGrpSpPr>
          <p:grpSpPr>
            <a:xfrm>
              <a:off x="-871575" y="310450"/>
              <a:ext cx="479400" cy="880500"/>
              <a:chOff x="-888950" y="310450"/>
              <a:chExt cx="479400" cy="880500"/>
            </a:xfrm>
          </p:grpSpPr>
          <p:sp>
            <p:nvSpPr>
              <p:cNvPr id="631" name="Google Shape;631;p16"/>
              <p:cNvSpPr/>
              <p:nvPr/>
            </p:nvSpPr>
            <p:spPr>
              <a:xfrm>
                <a:off x="-888950" y="511000"/>
                <a:ext cx="479400" cy="479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6"/>
              <p:cNvSpPr/>
              <p:nvPr/>
            </p:nvSpPr>
            <p:spPr>
              <a:xfrm>
                <a:off x="-740775" y="659175"/>
                <a:ext cx="183000" cy="183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3" name="Google Shape;633;p16"/>
              <p:cNvCxnSpPr/>
              <p:nvPr/>
            </p:nvCxnSpPr>
            <p:spPr>
              <a:xfrm>
                <a:off x="-649250" y="310450"/>
                <a:ext cx="0" cy="880500"/>
              </a:xfrm>
              <a:prstGeom prst="straightConnector1">
                <a:avLst/>
              </a:prstGeom>
              <a:noFill/>
              <a:ln cap="flat" cmpd="sng" w="9525">
                <a:solidFill>
                  <a:schemeClr val="lt1"/>
                </a:solidFill>
                <a:prstDash val="solid"/>
                <a:round/>
                <a:headEnd len="sm" w="sm" type="none"/>
                <a:tailEnd len="sm" w="sm" type="none"/>
              </a:ln>
            </p:spPr>
          </p:cxnSp>
        </p:grpSp>
        <p:cxnSp>
          <p:nvCxnSpPr>
            <p:cNvPr id="634" name="Google Shape;634;p16"/>
            <p:cNvCxnSpPr/>
            <p:nvPr/>
          </p:nvCxnSpPr>
          <p:spPr>
            <a:xfrm>
              <a:off x="-1080825" y="750700"/>
              <a:ext cx="897900" cy="0"/>
            </a:xfrm>
            <a:prstGeom prst="straightConnector1">
              <a:avLst/>
            </a:prstGeom>
            <a:noFill/>
            <a:ln cap="flat" cmpd="sng" w="9525">
              <a:solidFill>
                <a:schemeClr val="lt1"/>
              </a:solidFill>
              <a:prstDash val="solid"/>
              <a:round/>
              <a:headEnd len="sm" w="sm" type="none"/>
              <a:tailEnd len="sm" w="sm" type="none"/>
            </a:ln>
          </p:spPr>
        </p:cxnSp>
      </p:grpSp>
      <p:grpSp>
        <p:nvGrpSpPr>
          <p:cNvPr id="635" name="Google Shape;635;p16"/>
          <p:cNvGrpSpPr/>
          <p:nvPr/>
        </p:nvGrpSpPr>
        <p:grpSpPr>
          <a:xfrm>
            <a:off x="3819774" y="2325890"/>
            <a:ext cx="502212" cy="125515"/>
            <a:chOff x="1342500" y="1458675"/>
            <a:chExt cx="758400" cy="189600"/>
          </a:xfrm>
        </p:grpSpPr>
        <p:sp>
          <p:nvSpPr>
            <p:cNvPr id="636" name="Google Shape;636;p16"/>
            <p:cNvSpPr/>
            <p:nvPr/>
          </p:nvSpPr>
          <p:spPr>
            <a:xfrm>
              <a:off x="1342500" y="1458675"/>
              <a:ext cx="189600" cy="189600"/>
            </a:xfrm>
            <a:prstGeom prst="star4">
              <a:avLst>
                <a:gd fmla="val 2072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6"/>
            <p:cNvSpPr/>
            <p:nvPr/>
          </p:nvSpPr>
          <p:spPr>
            <a:xfrm>
              <a:off x="1532100" y="1458675"/>
              <a:ext cx="189600" cy="189600"/>
            </a:xfrm>
            <a:prstGeom prst="star4">
              <a:avLst>
                <a:gd fmla="val 2072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6"/>
            <p:cNvSpPr/>
            <p:nvPr/>
          </p:nvSpPr>
          <p:spPr>
            <a:xfrm>
              <a:off x="1721700" y="1458675"/>
              <a:ext cx="189600" cy="189600"/>
            </a:xfrm>
            <a:prstGeom prst="star4">
              <a:avLst>
                <a:gd fmla="val 2072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6"/>
            <p:cNvSpPr/>
            <p:nvPr/>
          </p:nvSpPr>
          <p:spPr>
            <a:xfrm>
              <a:off x="1911300" y="1458675"/>
              <a:ext cx="189600" cy="189600"/>
            </a:xfrm>
            <a:prstGeom prst="star4">
              <a:avLst>
                <a:gd fmla="val 20728"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0" name="Google Shape;640;p16"/>
          <p:cNvSpPr/>
          <p:nvPr/>
        </p:nvSpPr>
        <p:spPr>
          <a:xfrm>
            <a:off x="146567" y="4608577"/>
            <a:ext cx="437400" cy="437400"/>
          </a:xfrm>
          <a:prstGeom prst="star4">
            <a:avLst>
              <a:gd fmla="val 15713"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41" name="Google Shape;641;p16"/>
          <p:cNvCxnSpPr/>
          <p:nvPr/>
        </p:nvCxnSpPr>
        <p:spPr>
          <a:xfrm>
            <a:off x="127517" y="4405775"/>
            <a:ext cx="475500" cy="0"/>
          </a:xfrm>
          <a:prstGeom prst="straightConnector1">
            <a:avLst/>
          </a:prstGeom>
          <a:noFill/>
          <a:ln cap="flat" cmpd="sng" w="9525">
            <a:solidFill>
              <a:schemeClr val="lt1"/>
            </a:solidFill>
            <a:prstDash val="solid"/>
            <a:round/>
            <a:headEnd len="sm" w="sm" type="none"/>
            <a:tailEnd len="sm" w="sm" type="none"/>
          </a:ln>
        </p:spPr>
      </p:cxnSp>
      <p:grpSp>
        <p:nvGrpSpPr>
          <p:cNvPr id="642" name="Google Shape;642;p16"/>
          <p:cNvGrpSpPr/>
          <p:nvPr/>
        </p:nvGrpSpPr>
        <p:grpSpPr>
          <a:xfrm>
            <a:off x="114172" y="102223"/>
            <a:ext cx="502200" cy="327959"/>
            <a:chOff x="9668873" y="3240810"/>
            <a:chExt cx="502200" cy="327959"/>
          </a:xfrm>
        </p:grpSpPr>
        <p:sp>
          <p:nvSpPr>
            <p:cNvPr id="643" name="Google Shape;643;p16"/>
            <p:cNvSpPr/>
            <p:nvPr/>
          </p:nvSpPr>
          <p:spPr>
            <a:xfrm rot="-5400000">
              <a:off x="9842273" y="3239969"/>
              <a:ext cx="155400" cy="50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6"/>
            <p:cNvSpPr/>
            <p:nvPr/>
          </p:nvSpPr>
          <p:spPr>
            <a:xfrm rot="-5400000">
              <a:off x="9842273" y="3153690"/>
              <a:ext cx="155400" cy="50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6"/>
            <p:cNvSpPr/>
            <p:nvPr/>
          </p:nvSpPr>
          <p:spPr>
            <a:xfrm rot="-5400000">
              <a:off x="9842273" y="3067410"/>
              <a:ext cx="155400" cy="5022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46" name="Google Shape;646;p16"/>
          <p:cNvCxnSpPr/>
          <p:nvPr/>
        </p:nvCxnSpPr>
        <p:spPr>
          <a:xfrm>
            <a:off x="127517" y="755000"/>
            <a:ext cx="475500" cy="0"/>
          </a:xfrm>
          <a:prstGeom prst="straightConnector1">
            <a:avLst/>
          </a:prstGeom>
          <a:noFill/>
          <a:ln cap="flat" cmpd="sng" w="9525">
            <a:solidFill>
              <a:schemeClr val="lt1"/>
            </a:solidFill>
            <a:prstDash val="solid"/>
            <a:round/>
            <a:headEnd len="sm" w="sm" type="none"/>
            <a:tailEnd len="sm" w="sm" type="none"/>
          </a:ln>
        </p:spPr>
      </p:cxnSp>
      <p:grpSp>
        <p:nvGrpSpPr>
          <p:cNvPr id="647" name="Google Shape;647;p16"/>
          <p:cNvGrpSpPr/>
          <p:nvPr/>
        </p:nvGrpSpPr>
        <p:grpSpPr>
          <a:xfrm>
            <a:off x="1406794" y="3051537"/>
            <a:ext cx="357903" cy="350967"/>
            <a:chOff x="-1080825" y="310450"/>
            <a:chExt cx="897900" cy="880500"/>
          </a:xfrm>
        </p:grpSpPr>
        <p:grpSp>
          <p:nvGrpSpPr>
            <p:cNvPr id="648" name="Google Shape;648;p16"/>
            <p:cNvGrpSpPr/>
            <p:nvPr/>
          </p:nvGrpSpPr>
          <p:grpSpPr>
            <a:xfrm>
              <a:off x="-871575" y="310450"/>
              <a:ext cx="479400" cy="880500"/>
              <a:chOff x="-888950" y="310450"/>
              <a:chExt cx="479400" cy="880500"/>
            </a:xfrm>
          </p:grpSpPr>
          <p:sp>
            <p:nvSpPr>
              <p:cNvPr id="649" name="Google Shape;649;p16"/>
              <p:cNvSpPr/>
              <p:nvPr/>
            </p:nvSpPr>
            <p:spPr>
              <a:xfrm>
                <a:off x="-888950" y="511000"/>
                <a:ext cx="479400" cy="4794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6"/>
              <p:cNvSpPr/>
              <p:nvPr/>
            </p:nvSpPr>
            <p:spPr>
              <a:xfrm>
                <a:off x="-740775" y="659175"/>
                <a:ext cx="183000" cy="1830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1" name="Google Shape;651;p16"/>
              <p:cNvCxnSpPr/>
              <p:nvPr/>
            </p:nvCxnSpPr>
            <p:spPr>
              <a:xfrm>
                <a:off x="-649250" y="310450"/>
                <a:ext cx="0" cy="880500"/>
              </a:xfrm>
              <a:prstGeom prst="straightConnector1">
                <a:avLst/>
              </a:prstGeom>
              <a:noFill/>
              <a:ln cap="flat" cmpd="sng" w="9525">
                <a:solidFill>
                  <a:schemeClr val="lt1"/>
                </a:solidFill>
                <a:prstDash val="solid"/>
                <a:round/>
                <a:headEnd len="sm" w="sm" type="none"/>
                <a:tailEnd len="sm" w="sm" type="none"/>
              </a:ln>
            </p:spPr>
          </p:cxnSp>
        </p:grpSp>
        <p:cxnSp>
          <p:nvCxnSpPr>
            <p:cNvPr id="652" name="Google Shape;652;p16"/>
            <p:cNvCxnSpPr/>
            <p:nvPr/>
          </p:nvCxnSpPr>
          <p:spPr>
            <a:xfrm>
              <a:off x="-1080825" y="750700"/>
              <a:ext cx="897900" cy="0"/>
            </a:xfrm>
            <a:prstGeom prst="straightConnector1">
              <a:avLst/>
            </a:prstGeom>
            <a:noFill/>
            <a:ln cap="flat" cmpd="sng" w="9525">
              <a:solidFill>
                <a:schemeClr val="lt1"/>
              </a:solidFill>
              <a:prstDash val="solid"/>
              <a:round/>
              <a:headEnd len="sm" w="sm" type="none"/>
              <a:tailEnd len="sm" w="sm" type="none"/>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653" name="Shape 653"/>
        <p:cNvGrpSpPr/>
        <p:nvPr/>
      </p:nvGrpSpPr>
      <p:grpSpPr>
        <a:xfrm>
          <a:off x="0" y="0"/>
          <a:ext cx="0" cy="0"/>
          <a:chOff x="0" y="0"/>
          <a:chExt cx="0" cy="0"/>
        </a:xfrm>
      </p:grpSpPr>
      <p:sp>
        <p:nvSpPr>
          <p:cNvPr id="654" name="Google Shape;654;p17"/>
          <p:cNvSpPr txBox="1"/>
          <p:nvPr>
            <p:ph type="title"/>
          </p:nvPr>
        </p:nvSpPr>
        <p:spPr>
          <a:xfrm>
            <a:off x="713225" y="1603688"/>
            <a:ext cx="4335000" cy="1170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55" name="Google Shape;655;p17"/>
          <p:cNvSpPr txBox="1"/>
          <p:nvPr>
            <p:ph idx="1" type="subTitle"/>
          </p:nvPr>
        </p:nvSpPr>
        <p:spPr>
          <a:xfrm>
            <a:off x="713225" y="2923763"/>
            <a:ext cx="4335000" cy="694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56" name="Google Shape;656;p17"/>
          <p:cNvGrpSpPr/>
          <p:nvPr/>
        </p:nvGrpSpPr>
        <p:grpSpPr>
          <a:xfrm>
            <a:off x="121946" y="221972"/>
            <a:ext cx="486642" cy="197663"/>
            <a:chOff x="-1185450" y="3156350"/>
            <a:chExt cx="1020000" cy="414300"/>
          </a:xfrm>
        </p:grpSpPr>
        <p:sp>
          <p:nvSpPr>
            <p:cNvPr id="657" name="Google Shape;657;p17"/>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7"/>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7"/>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60" name="Google Shape;660;p17"/>
            <p:cNvCxnSpPr>
              <a:stCxn id="659" idx="0"/>
              <a:endCxn id="659"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661" name="Google Shape;661;p17"/>
            <p:cNvCxnSpPr>
              <a:endCxn id="657"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662" name="Google Shape;662;p17"/>
          <p:cNvGrpSpPr/>
          <p:nvPr/>
        </p:nvGrpSpPr>
        <p:grpSpPr>
          <a:xfrm>
            <a:off x="8558747" y="4663298"/>
            <a:ext cx="502200" cy="327959"/>
            <a:chOff x="9668873" y="3240810"/>
            <a:chExt cx="502200" cy="327959"/>
          </a:xfrm>
        </p:grpSpPr>
        <p:sp>
          <p:nvSpPr>
            <p:cNvPr id="663" name="Google Shape;663;p17"/>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7"/>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7"/>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6" name="Google Shape;666;p17"/>
          <p:cNvSpPr/>
          <p:nvPr/>
        </p:nvSpPr>
        <p:spPr>
          <a:xfrm>
            <a:off x="8591175" y="102088"/>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7"/>
          <p:cNvSpPr/>
          <p:nvPr/>
        </p:nvSpPr>
        <p:spPr>
          <a:xfrm>
            <a:off x="1465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8" name="Google Shape;668;p17"/>
          <p:cNvGrpSpPr/>
          <p:nvPr/>
        </p:nvGrpSpPr>
        <p:grpSpPr>
          <a:xfrm>
            <a:off x="4628281" y="666662"/>
            <a:ext cx="357903" cy="350967"/>
            <a:chOff x="-1080825" y="310450"/>
            <a:chExt cx="897900" cy="880500"/>
          </a:xfrm>
        </p:grpSpPr>
        <p:grpSp>
          <p:nvGrpSpPr>
            <p:cNvPr id="669" name="Google Shape;669;p17"/>
            <p:cNvGrpSpPr/>
            <p:nvPr/>
          </p:nvGrpSpPr>
          <p:grpSpPr>
            <a:xfrm>
              <a:off x="-871575" y="310450"/>
              <a:ext cx="479400" cy="880500"/>
              <a:chOff x="-888950" y="310450"/>
              <a:chExt cx="479400" cy="880500"/>
            </a:xfrm>
          </p:grpSpPr>
          <p:sp>
            <p:nvSpPr>
              <p:cNvPr id="670" name="Google Shape;670;p17"/>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7"/>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72" name="Google Shape;672;p17"/>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673" name="Google Shape;673;p17"/>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cxnSp>
        <p:nvCxnSpPr>
          <p:cNvPr id="674" name="Google Shape;674;p17"/>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675" name="Google Shape;675;p17"/>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676" name="Google Shape;676;p17"/>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677" name="Google Shape;677;p17"/>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678" name="Google Shape;678;p17"/>
          <p:cNvGrpSpPr/>
          <p:nvPr/>
        </p:nvGrpSpPr>
        <p:grpSpPr>
          <a:xfrm rot="8100000">
            <a:off x="3104177" y="3784436"/>
            <a:ext cx="636498" cy="351035"/>
            <a:chOff x="9280568" y="2166308"/>
            <a:chExt cx="875797" cy="483011"/>
          </a:xfrm>
        </p:grpSpPr>
        <p:sp>
          <p:nvSpPr>
            <p:cNvPr id="679" name="Google Shape;679;p17"/>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7"/>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7"/>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 name="Google Shape;682;p17"/>
          <p:cNvGrpSpPr/>
          <p:nvPr/>
        </p:nvGrpSpPr>
        <p:grpSpPr>
          <a:xfrm>
            <a:off x="8338731" y="3017225"/>
            <a:ext cx="357903" cy="350967"/>
            <a:chOff x="-1080825" y="310450"/>
            <a:chExt cx="897900" cy="880500"/>
          </a:xfrm>
        </p:grpSpPr>
        <p:grpSp>
          <p:nvGrpSpPr>
            <p:cNvPr id="683" name="Google Shape;683;p17"/>
            <p:cNvGrpSpPr/>
            <p:nvPr/>
          </p:nvGrpSpPr>
          <p:grpSpPr>
            <a:xfrm>
              <a:off x="-871575" y="310450"/>
              <a:ext cx="479400" cy="880500"/>
              <a:chOff x="-888950" y="310450"/>
              <a:chExt cx="479400" cy="880500"/>
            </a:xfrm>
          </p:grpSpPr>
          <p:sp>
            <p:nvSpPr>
              <p:cNvPr id="684" name="Google Shape;684;p17"/>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7"/>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86" name="Google Shape;686;p17"/>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687" name="Google Shape;687;p17"/>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8" name="Shape 688"/>
        <p:cNvGrpSpPr/>
        <p:nvPr/>
      </p:nvGrpSpPr>
      <p:grpSpPr>
        <a:xfrm>
          <a:off x="0" y="0"/>
          <a:ext cx="0" cy="0"/>
          <a:chOff x="0" y="0"/>
          <a:chExt cx="0" cy="0"/>
        </a:xfrm>
      </p:grpSpPr>
      <p:sp>
        <p:nvSpPr>
          <p:cNvPr id="689" name="Google Shape;689;p18"/>
          <p:cNvSpPr txBox="1"/>
          <p:nvPr>
            <p:ph hasCustomPrompt="1" type="title"/>
          </p:nvPr>
        </p:nvSpPr>
        <p:spPr>
          <a:xfrm>
            <a:off x="713100" y="1746350"/>
            <a:ext cx="7717800" cy="1192200"/>
          </a:xfrm>
          <a:prstGeom prst="rect">
            <a:avLst/>
          </a:prstGeom>
          <a:solidFill>
            <a:schemeClr val="lt1"/>
          </a:solidFill>
          <a:ln>
            <a:noFill/>
          </a:ln>
        </p:spPr>
        <p:txBody>
          <a:bodyPr anchorCtr="0" anchor="b" bIns="0" lIns="0" spcFirstLastPara="1" rIns="0" wrap="square" tIns="0">
            <a:noAutofit/>
          </a:bodyPr>
          <a:lstStyle>
            <a:lvl1pPr lvl="0" algn="ctr">
              <a:lnSpc>
                <a:spcPct val="100000"/>
              </a:lnSpc>
              <a:spcBef>
                <a:spcPts val="0"/>
              </a:spcBef>
              <a:spcAft>
                <a:spcPts val="0"/>
              </a:spcAft>
              <a:buSzPts val="9600"/>
              <a:buNone/>
              <a:defRPr sz="87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690" name="Google Shape;690;p18"/>
          <p:cNvSpPr txBox="1"/>
          <p:nvPr>
            <p:ph idx="1" type="subTitle"/>
          </p:nvPr>
        </p:nvSpPr>
        <p:spPr>
          <a:xfrm>
            <a:off x="1284000" y="2938450"/>
            <a:ext cx="6576000" cy="458700"/>
          </a:xfrm>
          <a:prstGeom prst="rect">
            <a:avLst/>
          </a:prstGeom>
          <a:solidFill>
            <a:schemeClr val="lt1"/>
          </a:solidFill>
          <a:ln>
            <a:noFill/>
          </a:ln>
        </p:spPr>
        <p:txBody>
          <a:bodyPr anchorCtr="0" anchor="ctr" bIns="0" lIns="0" spcFirstLastPara="1" rIns="0" wrap="square" tIns="0">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91" name="Google Shape;691;p18"/>
          <p:cNvSpPr/>
          <p:nvPr/>
        </p:nvSpPr>
        <p:spPr>
          <a:xfrm>
            <a:off x="8591175" y="102088"/>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8"/>
          <p:cNvSpPr/>
          <p:nvPr/>
        </p:nvSpPr>
        <p:spPr>
          <a:xfrm>
            <a:off x="1465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3" name="Google Shape;693;p18"/>
          <p:cNvGrpSpPr/>
          <p:nvPr/>
        </p:nvGrpSpPr>
        <p:grpSpPr>
          <a:xfrm>
            <a:off x="6637481" y="814468"/>
            <a:ext cx="636442" cy="351004"/>
            <a:chOff x="9280568" y="2166308"/>
            <a:chExt cx="875797" cy="483011"/>
          </a:xfrm>
        </p:grpSpPr>
        <p:sp>
          <p:nvSpPr>
            <p:cNvPr id="694" name="Google Shape;694;p18"/>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8"/>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96" name="Google Shape;696;p18"/>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18"/>
          <p:cNvGrpSpPr/>
          <p:nvPr/>
        </p:nvGrpSpPr>
        <p:grpSpPr>
          <a:xfrm>
            <a:off x="2029194" y="3958250"/>
            <a:ext cx="357903" cy="350967"/>
            <a:chOff x="-1080825" y="310450"/>
            <a:chExt cx="897900" cy="880500"/>
          </a:xfrm>
        </p:grpSpPr>
        <p:grpSp>
          <p:nvGrpSpPr>
            <p:cNvPr id="698" name="Google Shape;698;p18"/>
            <p:cNvGrpSpPr/>
            <p:nvPr/>
          </p:nvGrpSpPr>
          <p:grpSpPr>
            <a:xfrm>
              <a:off x="-871575" y="310450"/>
              <a:ext cx="479400" cy="880500"/>
              <a:chOff x="-888950" y="310450"/>
              <a:chExt cx="479400" cy="880500"/>
            </a:xfrm>
          </p:grpSpPr>
          <p:sp>
            <p:nvSpPr>
              <p:cNvPr id="699" name="Google Shape;699;p18"/>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8"/>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1" name="Google Shape;701;p18"/>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702" name="Google Shape;702;p18"/>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cxnSp>
        <p:nvCxnSpPr>
          <p:cNvPr id="703" name="Google Shape;703;p18"/>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704" name="Google Shape;704;p18"/>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705" name="Google Shape;705;p18"/>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706" name="Google Shape;706;p18"/>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sp>
        <p:nvSpPr>
          <p:cNvPr id="707" name="Google Shape;707;p18"/>
          <p:cNvSpPr/>
          <p:nvPr/>
        </p:nvSpPr>
        <p:spPr>
          <a:xfrm>
            <a:off x="146567" y="102102"/>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8"/>
          <p:cNvSpPr/>
          <p:nvPr/>
        </p:nvSpPr>
        <p:spPr>
          <a:xfrm>
            <a:off x="85911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9" name="Google Shape;709;p18"/>
          <p:cNvGrpSpPr/>
          <p:nvPr/>
        </p:nvGrpSpPr>
        <p:grpSpPr>
          <a:xfrm>
            <a:off x="1957047" y="952123"/>
            <a:ext cx="502200" cy="327959"/>
            <a:chOff x="9668873" y="3240810"/>
            <a:chExt cx="502200" cy="327959"/>
          </a:xfrm>
        </p:grpSpPr>
        <p:sp>
          <p:nvSpPr>
            <p:cNvPr id="710" name="Google Shape;710;p18"/>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8"/>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8"/>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3" name="Google Shape;713;p18"/>
          <p:cNvGrpSpPr/>
          <p:nvPr/>
        </p:nvGrpSpPr>
        <p:grpSpPr>
          <a:xfrm>
            <a:off x="6704597" y="3969760"/>
            <a:ext cx="502200" cy="327959"/>
            <a:chOff x="9668873" y="3240810"/>
            <a:chExt cx="502200" cy="327959"/>
          </a:xfrm>
        </p:grpSpPr>
        <p:sp>
          <p:nvSpPr>
            <p:cNvPr id="714" name="Google Shape;714;p18"/>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8"/>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8"/>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17" name="Shape 717"/>
        <p:cNvGrpSpPr/>
        <p:nvPr/>
      </p:nvGrpSpPr>
      <p:grpSpPr>
        <a:xfrm>
          <a:off x="0" y="0"/>
          <a:ext cx="0" cy="0"/>
          <a:chOff x="0" y="0"/>
          <a:chExt cx="0" cy="0"/>
        </a:xfrm>
      </p:grpSpPr>
      <p:sp>
        <p:nvSpPr>
          <p:cNvPr id="718" name="Google Shape;718;p19"/>
          <p:cNvSpPr txBox="1"/>
          <p:nvPr>
            <p:ph type="title"/>
          </p:nvPr>
        </p:nvSpPr>
        <p:spPr>
          <a:xfrm>
            <a:off x="4082875" y="670225"/>
            <a:ext cx="4195500" cy="76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3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19" name="Google Shape;719;p19"/>
          <p:cNvSpPr txBox="1"/>
          <p:nvPr>
            <p:ph idx="1" type="subTitle"/>
          </p:nvPr>
        </p:nvSpPr>
        <p:spPr>
          <a:xfrm>
            <a:off x="4082875" y="1334577"/>
            <a:ext cx="4195500" cy="43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20" name="Google Shape;720;p19"/>
          <p:cNvSpPr txBox="1"/>
          <p:nvPr>
            <p:ph idx="2" type="title"/>
          </p:nvPr>
        </p:nvSpPr>
        <p:spPr>
          <a:xfrm>
            <a:off x="2223600" y="1954316"/>
            <a:ext cx="4195500" cy="76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3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21" name="Google Shape;721;p19"/>
          <p:cNvSpPr txBox="1"/>
          <p:nvPr>
            <p:ph idx="3" type="subTitle"/>
          </p:nvPr>
        </p:nvSpPr>
        <p:spPr>
          <a:xfrm>
            <a:off x="2223600" y="2620701"/>
            <a:ext cx="4195500" cy="43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22" name="Google Shape;722;p19"/>
          <p:cNvSpPr txBox="1"/>
          <p:nvPr>
            <p:ph idx="4" type="title"/>
          </p:nvPr>
        </p:nvSpPr>
        <p:spPr>
          <a:xfrm>
            <a:off x="865625" y="3265648"/>
            <a:ext cx="4195500" cy="768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3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23" name="Google Shape;723;p19"/>
          <p:cNvSpPr txBox="1"/>
          <p:nvPr>
            <p:ph idx="5" type="subTitle"/>
          </p:nvPr>
        </p:nvSpPr>
        <p:spPr>
          <a:xfrm>
            <a:off x="865625" y="3928450"/>
            <a:ext cx="4195500" cy="442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724" name="Google Shape;724;p19"/>
          <p:cNvSpPr/>
          <p:nvPr/>
        </p:nvSpPr>
        <p:spPr>
          <a:xfrm rot="-5400000">
            <a:off x="-1280232" y="2476930"/>
            <a:ext cx="3283065" cy="18964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CRIMINAL JUSTICE</a:t>
            </a:r>
          </a:p>
        </p:txBody>
      </p:sp>
      <p:grpSp>
        <p:nvGrpSpPr>
          <p:cNvPr id="725" name="Google Shape;725;p19"/>
          <p:cNvGrpSpPr/>
          <p:nvPr/>
        </p:nvGrpSpPr>
        <p:grpSpPr>
          <a:xfrm>
            <a:off x="8566521" y="221972"/>
            <a:ext cx="486642" cy="197663"/>
            <a:chOff x="-1185450" y="3156350"/>
            <a:chExt cx="1020000" cy="414300"/>
          </a:xfrm>
        </p:grpSpPr>
        <p:sp>
          <p:nvSpPr>
            <p:cNvPr id="726" name="Google Shape;726;p19"/>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9"/>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9"/>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29" name="Google Shape;729;p19"/>
            <p:cNvCxnSpPr>
              <a:stCxn id="728" idx="0"/>
              <a:endCxn id="728"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730" name="Google Shape;730;p19"/>
            <p:cNvCxnSpPr>
              <a:endCxn id="726"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cxnSp>
        <p:nvCxnSpPr>
          <p:cNvPr id="731" name="Google Shape;731;p19"/>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732" name="Google Shape;732;p19"/>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733" name="Google Shape;733;p19"/>
          <p:cNvCxnSpPr/>
          <p:nvPr/>
        </p:nvCxnSpPr>
        <p:spPr>
          <a:xfrm>
            <a:off x="857209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734" name="Google Shape;734;p19"/>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735" name="Google Shape;735;p19"/>
          <p:cNvGrpSpPr/>
          <p:nvPr/>
        </p:nvGrpSpPr>
        <p:grpSpPr>
          <a:xfrm>
            <a:off x="121946" y="4784072"/>
            <a:ext cx="486642" cy="197663"/>
            <a:chOff x="-1185450" y="3156350"/>
            <a:chExt cx="1020000" cy="414300"/>
          </a:xfrm>
        </p:grpSpPr>
        <p:sp>
          <p:nvSpPr>
            <p:cNvPr id="736" name="Google Shape;736;p19"/>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9"/>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9"/>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39" name="Google Shape;739;p19"/>
            <p:cNvCxnSpPr>
              <a:stCxn id="738" idx="0"/>
              <a:endCxn id="738"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740" name="Google Shape;740;p19"/>
            <p:cNvCxnSpPr>
              <a:endCxn id="736"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741" name="Google Shape;741;p19"/>
          <p:cNvGrpSpPr/>
          <p:nvPr/>
        </p:nvGrpSpPr>
        <p:grpSpPr>
          <a:xfrm>
            <a:off x="7202131" y="3265643"/>
            <a:ext cx="636442" cy="351004"/>
            <a:chOff x="9280568" y="2166308"/>
            <a:chExt cx="875797" cy="483011"/>
          </a:xfrm>
        </p:grpSpPr>
        <p:sp>
          <p:nvSpPr>
            <p:cNvPr id="742" name="Google Shape;742;p19"/>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9"/>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9"/>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5" name="Google Shape;745;p19"/>
          <p:cNvGrpSpPr/>
          <p:nvPr/>
        </p:nvGrpSpPr>
        <p:grpSpPr>
          <a:xfrm>
            <a:off x="88317" y="182325"/>
            <a:ext cx="553897" cy="276930"/>
            <a:chOff x="1342500" y="1458675"/>
            <a:chExt cx="379200" cy="189600"/>
          </a:xfrm>
        </p:grpSpPr>
        <p:sp>
          <p:nvSpPr>
            <p:cNvPr id="746" name="Google Shape;746;p19"/>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9"/>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8" name="Google Shape;748;p19"/>
          <p:cNvGrpSpPr/>
          <p:nvPr/>
        </p:nvGrpSpPr>
        <p:grpSpPr>
          <a:xfrm>
            <a:off x="1519906" y="1088162"/>
            <a:ext cx="357903" cy="350967"/>
            <a:chOff x="-1080825" y="310450"/>
            <a:chExt cx="897900" cy="880500"/>
          </a:xfrm>
        </p:grpSpPr>
        <p:grpSp>
          <p:nvGrpSpPr>
            <p:cNvPr id="749" name="Google Shape;749;p19"/>
            <p:cNvGrpSpPr/>
            <p:nvPr/>
          </p:nvGrpSpPr>
          <p:grpSpPr>
            <a:xfrm>
              <a:off x="-871575" y="310450"/>
              <a:ext cx="479400" cy="880500"/>
              <a:chOff x="-888950" y="310450"/>
              <a:chExt cx="479400" cy="880500"/>
            </a:xfrm>
          </p:grpSpPr>
          <p:sp>
            <p:nvSpPr>
              <p:cNvPr id="750" name="Google Shape;750;p19"/>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9"/>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2" name="Google Shape;752;p19"/>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753" name="Google Shape;753;p19"/>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754" name="Google Shape;754;p19"/>
          <p:cNvGrpSpPr/>
          <p:nvPr/>
        </p:nvGrpSpPr>
        <p:grpSpPr>
          <a:xfrm>
            <a:off x="8532892" y="4744438"/>
            <a:ext cx="553897" cy="276930"/>
            <a:chOff x="1342500" y="1458675"/>
            <a:chExt cx="379200" cy="189600"/>
          </a:xfrm>
        </p:grpSpPr>
        <p:sp>
          <p:nvSpPr>
            <p:cNvPr id="755" name="Google Shape;755;p19"/>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19"/>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7" name="Google Shape;757;p19"/>
          <p:cNvSpPr/>
          <p:nvPr/>
        </p:nvSpPr>
        <p:spPr>
          <a:xfrm rot="-5400000">
            <a:off x="7176451" y="2478391"/>
            <a:ext cx="3266794" cy="1710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8" name="Shape 758"/>
        <p:cNvGrpSpPr/>
        <p:nvPr/>
      </p:nvGrpSpPr>
      <p:grpSpPr>
        <a:xfrm>
          <a:off x="0" y="0"/>
          <a:ext cx="0" cy="0"/>
          <a:chOff x="0" y="0"/>
          <a:chExt cx="0" cy="0"/>
        </a:xfrm>
      </p:grpSpPr>
      <p:sp>
        <p:nvSpPr>
          <p:cNvPr id="759" name="Google Shape;759;p20"/>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2500"/>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760" name="Google Shape;760;p20"/>
          <p:cNvGrpSpPr/>
          <p:nvPr/>
        </p:nvGrpSpPr>
        <p:grpSpPr>
          <a:xfrm>
            <a:off x="8630919" y="4648837"/>
            <a:ext cx="357903" cy="350967"/>
            <a:chOff x="-1080825" y="310450"/>
            <a:chExt cx="897900" cy="880500"/>
          </a:xfrm>
        </p:grpSpPr>
        <p:grpSp>
          <p:nvGrpSpPr>
            <p:cNvPr id="761" name="Google Shape;761;p20"/>
            <p:cNvGrpSpPr/>
            <p:nvPr/>
          </p:nvGrpSpPr>
          <p:grpSpPr>
            <a:xfrm>
              <a:off x="-871575" y="310450"/>
              <a:ext cx="479400" cy="880500"/>
              <a:chOff x="-888950" y="310450"/>
              <a:chExt cx="479400" cy="880500"/>
            </a:xfrm>
          </p:grpSpPr>
          <p:sp>
            <p:nvSpPr>
              <p:cNvPr id="762" name="Google Shape;762;p20"/>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0"/>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4" name="Google Shape;764;p20"/>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765" name="Google Shape;765;p20"/>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766" name="Google Shape;766;p20"/>
          <p:cNvGrpSpPr/>
          <p:nvPr/>
        </p:nvGrpSpPr>
        <p:grpSpPr>
          <a:xfrm rot="-5400000">
            <a:off x="8406904" y="3658987"/>
            <a:ext cx="805952" cy="201507"/>
            <a:chOff x="1342500" y="1458675"/>
            <a:chExt cx="758400" cy="189600"/>
          </a:xfrm>
        </p:grpSpPr>
        <p:sp>
          <p:nvSpPr>
            <p:cNvPr id="767" name="Google Shape;767;p20"/>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0"/>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0"/>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0"/>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1" name="Google Shape;771;p20"/>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772" name="Google Shape;772;p20"/>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773" name="Google Shape;773;p20"/>
          <p:cNvGrpSpPr/>
          <p:nvPr/>
        </p:nvGrpSpPr>
        <p:grpSpPr>
          <a:xfrm>
            <a:off x="114173" y="4574625"/>
            <a:ext cx="502195" cy="505312"/>
            <a:chOff x="291525" y="1296925"/>
            <a:chExt cx="829800" cy="834950"/>
          </a:xfrm>
        </p:grpSpPr>
        <p:sp>
          <p:nvSpPr>
            <p:cNvPr id="774" name="Google Shape;774;p20"/>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5" name="Google Shape;775;p20"/>
            <p:cNvGrpSpPr/>
            <p:nvPr/>
          </p:nvGrpSpPr>
          <p:grpSpPr>
            <a:xfrm>
              <a:off x="291525" y="1296925"/>
              <a:ext cx="829800" cy="834950"/>
              <a:chOff x="291525" y="1296925"/>
              <a:chExt cx="829800" cy="834950"/>
            </a:xfrm>
          </p:grpSpPr>
          <p:sp>
            <p:nvSpPr>
              <p:cNvPr id="776" name="Google Shape;776;p20"/>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0"/>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0"/>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0"/>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80" name="Google Shape;780;p20"/>
          <p:cNvGrpSpPr/>
          <p:nvPr/>
        </p:nvGrpSpPr>
        <p:grpSpPr>
          <a:xfrm>
            <a:off x="8558773" y="74050"/>
            <a:ext cx="502195" cy="505312"/>
            <a:chOff x="291525" y="1296925"/>
            <a:chExt cx="829800" cy="834950"/>
          </a:xfrm>
        </p:grpSpPr>
        <p:sp>
          <p:nvSpPr>
            <p:cNvPr id="781" name="Google Shape;781;p20"/>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2" name="Google Shape;782;p20"/>
            <p:cNvGrpSpPr/>
            <p:nvPr/>
          </p:nvGrpSpPr>
          <p:grpSpPr>
            <a:xfrm>
              <a:off x="291525" y="1296925"/>
              <a:ext cx="829800" cy="834950"/>
              <a:chOff x="291525" y="1296925"/>
              <a:chExt cx="829800" cy="834950"/>
            </a:xfrm>
          </p:grpSpPr>
          <p:sp>
            <p:nvSpPr>
              <p:cNvPr id="783" name="Google Shape;783;p20"/>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0"/>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0"/>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0"/>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787" name="Google Shape;787;p20"/>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grpSp>
        <p:nvGrpSpPr>
          <p:cNvPr id="788" name="Google Shape;788;p20"/>
          <p:cNvGrpSpPr/>
          <p:nvPr/>
        </p:nvGrpSpPr>
        <p:grpSpPr>
          <a:xfrm>
            <a:off x="186319" y="151212"/>
            <a:ext cx="357903" cy="350967"/>
            <a:chOff x="-1080825" y="310450"/>
            <a:chExt cx="897900" cy="880500"/>
          </a:xfrm>
        </p:grpSpPr>
        <p:grpSp>
          <p:nvGrpSpPr>
            <p:cNvPr id="789" name="Google Shape;789;p20"/>
            <p:cNvGrpSpPr/>
            <p:nvPr/>
          </p:nvGrpSpPr>
          <p:grpSpPr>
            <a:xfrm>
              <a:off x="-871575" y="310450"/>
              <a:ext cx="479400" cy="880500"/>
              <a:chOff x="-888950" y="310450"/>
              <a:chExt cx="479400" cy="880500"/>
            </a:xfrm>
          </p:grpSpPr>
          <p:sp>
            <p:nvSpPr>
              <p:cNvPr id="790" name="Google Shape;790;p20"/>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0"/>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2" name="Google Shape;792;p20"/>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793" name="Google Shape;793;p20"/>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cxnSp>
        <p:nvCxnSpPr>
          <p:cNvPr id="794" name="Google Shape;794;p20"/>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grpSp>
        <p:nvGrpSpPr>
          <p:cNvPr id="795" name="Google Shape;795;p20"/>
          <p:cNvGrpSpPr/>
          <p:nvPr/>
        </p:nvGrpSpPr>
        <p:grpSpPr>
          <a:xfrm>
            <a:off x="2805831" y="4297818"/>
            <a:ext cx="636442" cy="351004"/>
            <a:chOff x="9280568" y="2166308"/>
            <a:chExt cx="875797" cy="483011"/>
          </a:xfrm>
        </p:grpSpPr>
        <p:sp>
          <p:nvSpPr>
            <p:cNvPr id="796" name="Google Shape;796;p20"/>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0"/>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0"/>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9" name="Google Shape;799;p20"/>
          <p:cNvGrpSpPr/>
          <p:nvPr/>
        </p:nvGrpSpPr>
        <p:grpSpPr>
          <a:xfrm>
            <a:off x="7883469" y="1307137"/>
            <a:ext cx="357903" cy="350967"/>
            <a:chOff x="-1080825" y="310450"/>
            <a:chExt cx="897900" cy="880500"/>
          </a:xfrm>
        </p:grpSpPr>
        <p:grpSp>
          <p:nvGrpSpPr>
            <p:cNvPr id="800" name="Google Shape;800;p20"/>
            <p:cNvGrpSpPr/>
            <p:nvPr/>
          </p:nvGrpSpPr>
          <p:grpSpPr>
            <a:xfrm>
              <a:off x="-871575" y="310450"/>
              <a:ext cx="479400" cy="880500"/>
              <a:chOff x="-888950" y="310450"/>
              <a:chExt cx="479400" cy="880500"/>
            </a:xfrm>
          </p:grpSpPr>
          <p:sp>
            <p:nvSpPr>
              <p:cNvPr id="801" name="Google Shape;801;p20"/>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0"/>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3" name="Google Shape;803;p20"/>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804" name="Google Shape;804;p20"/>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0" name="Shape 50"/>
        <p:cNvGrpSpPr/>
        <p:nvPr/>
      </p:nvGrpSpPr>
      <p:grpSpPr>
        <a:xfrm>
          <a:off x="0" y="0"/>
          <a:ext cx="0" cy="0"/>
          <a:chOff x="0" y="0"/>
          <a:chExt cx="0" cy="0"/>
        </a:xfrm>
      </p:grpSpPr>
      <p:sp>
        <p:nvSpPr>
          <p:cNvPr id="51" name="Google Shape;51;p3"/>
          <p:cNvSpPr txBox="1"/>
          <p:nvPr>
            <p:ph idx="1" type="body"/>
          </p:nvPr>
        </p:nvSpPr>
        <p:spPr>
          <a:xfrm>
            <a:off x="720000" y="1165100"/>
            <a:ext cx="7704000" cy="34434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Clr>
                <a:schemeClr val="lt2"/>
              </a:buClr>
              <a:buSzPts val="1200"/>
              <a:buAutoNum type="arabicPeriod"/>
              <a:defRPr sz="1250"/>
            </a:lvl1pPr>
            <a:lvl2pPr indent="-304800" lvl="1" marL="914400" algn="l">
              <a:lnSpc>
                <a:spcPct val="115000"/>
              </a:lnSpc>
              <a:spcBef>
                <a:spcPts val="0"/>
              </a:spcBef>
              <a:spcAft>
                <a:spcPts val="0"/>
              </a:spcAft>
              <a:buSzPts val="1200"/>
              <a:buFont typeface="Roboto Condensed"/>
              <a:buAutoNum type="alphaLcPeriod"/>
              <a:defRPr/>
            </a:lvl2pPr>
            <a:lvl3pPr indent="-304800" lvl="2" marL="1371600" algn="l">
              <a:lnSpc>
                <a:spcPct val="115000"/>
              </a:lnSpc>
              <a:spcBef>
                <a:spcPts val="0"/>
              </a:spcBef>
              <a:spcAft>
                <a:spcPts val="0"/>
              </a:spcAft>
              <a:buSzPts val="1200"/>
              <a:buFont typeface="Roboto Condensed"/>
              <a:buAutoNum type="romanLcPeriod"/>
              <a:defRPr/>
            </a:lvl3pPr>
            <a:lvl4pPr indent="-304800" lvl="3" marL="1828800" algn="l">
              <a:lnSpc>
                <a:spcPct val="115000"/>
              </a:lnSpc>
              <a:spcBef>
                <a:spcPts val="0"/>
              </a:spcBef>
              <a:spcAft>
                <a:spcPts val="0"/>
              </a:spcAft>
              <a:buSzPts val="1200"/>
              <a:buFont typeface="Roboto Condensed"/>
              <a:buAutoNum type="arabicPeriod"/>
              <a:defRPr/>
            </a:lvl4pPr>
            <a:lvl5pPr indent="-304800" lvl="4" marL="2286000" algn="l">
              <a:lnSpc>
                <a:spcPct val="115000"/>
              </a:lnSpc>
              <a:spcBef>
                <a:spcPts val="0"/>
              </a:spcBef>
              <a:spcAft>
                <a:spcPts val="0"/>
              </a:spcAft>
              <a:buSzPts val="1200"/>
              <a:buFont typeface="Roboto Condensed"/>
              <a:buAutoNum type="alphaLcPeriod"/>
              <a:defRPr/>
            </a:lvl5pPr>
            <a:lvl6pPr indent="-304800" lvl="5" marL="2743200" algn="l">
              <a:lnSpc>
                <a:spcPct val="115000"/>
              </a:lnSpc>
              <a:spcBef>
                <a:spcPts val="0"/>
              </a:spcBef>
              <a:spcAft>
                <a:spcPts val="0"/>
              </a:spcAft>
              <a:buSzPts val="1200"/>
              <a:buFont typeface="Roboto Condensed"/>
              <a:buAutoNum type="romanLcPeriod"/>
              <a:defRPr/>
            </a:lvl6pPr>
            <a:lvl7pPr indent="-304800" lvl="6" marL="3200400" algn="l">
              <a:lnSpc>
                <a:spcPct val="115000"/>
              </a:lnSpc>
              <a:spcBef>
                <a:spcPts val="0"/>
              </a:spcBef>
              <a:spcAft>
                <a:spcPts val="0"/>
              </a:spcAft>
              <a:buSzPts val="1200"/>
              <a:buFont typeface="Roboto Condensed"/>
              <a:buAutoNum type="arabicPeriod"/>
              <a:defRPr/>
            </a:lvl7pPr>
            <a:lvl8pPr indent="-304800" lvl="7" marL="3657600" algn="l">
              <a:lnSpc>
                <a:spcPct val="115000"/>
              </a:lnSpc>
              <a:spcBef>
                <a:spcPts val="0"/>
              </a:spcBef>
              <a:spcAft>
                <a:spcPts val="0"/>
              </a:spcAft>
              <a:buSzPts val="1200"/>
              <a:buFont typeface="Roboto Condensed"/>
              <a:buAutoNum type="alphaLcPeriod"/>
              <a:defRPr/>
            </a:lvl8pPr>
            <a:lvl9pPr indent="-304800" lvl="8" marL="4114800" algn="l">
              <a:lnSpc>
                <a:spcPct val="115000"/>
              </a:lnSpc>
              <a:spcBef>
                <a:spcPts val="0"/>
              </a:spcBef>
              <a:spcAft>
                <a:spcPts val="0"/>
              </a:spcAft>
              <a:buSzPts val="1200"/>
              <a:buFont typeface="Roboto Condensed"/>
              <a:buAutoNum type="romanLcPeriod"/>
              <a:defRPr/>
            </a:lvl9pPr>
          </a:lstStyle>
          <a:p/>
        </p:txBody>
      </p:sp>
      <p:sp>
        <p:nvSpPr>
          <p:cNvPr id="52" name="Google Shape;52;p3"/>
          <p:cNvSpPr txBox="1"/>
          <p:nvPr>
            <p:ph type="title"/>
          </p:nvPr>
        </p:nvSpPr>
        <p:spPr>
          <a:xfrm>
            <a:off x="713225" y="539500"/>
            <a:ext cx="7717500" cy="42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500"/>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53" name="Google Shape;53;p3"/>
          <p:cNvGrpSpPr/>
          <p:nvPr/>
        </p:nvGrpSpPr>
        <p:grpSpPr>
          <a:xfrm>
            <a:off x="8566546" y="221972"/>
            <a:ext cx="486642" cy="197663"/>
            <a:chOff x="-1185450" y="3156350"/>
            <a:chExt cx="1020000" cy="414300"/>
          </a:xfrm>
        </p:grpSpPr>
        <p:sp>
          <p:nvSpPr>
            <p:cNvPr id="54" name="Google Shape;54;p3"/>
            <p:cNvSpPr/>
            <p:nvPr/>
          </p:nvSpPr>
          <p:spPr>
            <a:xfrm>
              <a:off x="-1185450" y="3156350"/>
              <a:ext cx="10200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
            <p:cNvSpPr/>
            <p:nvPr/>
          </p:nvSpPr>
          <p:spPr>
            <a:xfrm>
              <a:off x="-1037225" y="3156350"/>
              <a:ext cx="7236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
            <p:cNvSpPr/>
            <p:nvPr/>
          </p:nvSpPr>
          <p:spPr>
            <a:xfrm>
              <a:off x="-894100" y="3156350"/>
              <a:ext cx="4374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 name="Google Shape;57;p3"/>
            <p:cNvCxnSpPr>
              <a:stCxn id="56" idx="0"/>
              <a:endCxn id="56" idx="4"/>
            </p:cNvCxnSpPr>
            <p:nvPr/>
          </p:nvCxnSpPr>
          <p:spPr>
            <a:xfrm>
              <a:off x="-675400" y="3156350"/>
              <a:ext cx="0" cy="414300"/>
            </a:xfrm>
            <a:prstGeom prst="straightConnector1">
              <a:avLst/>
            </a:prstGeom>
            <a:noFill/>
            <a:ln cap="flat" cmpd="sng" w="9525">
              <a:solidFill>
                <a:srgbClr val="101122"/>
              </a:solidFill>
              <a:prstDash val="solid"/>
              <a:round/>
              <a:headEnd len="sm" w="sm" type="none"/>
              <a:tailEnd len="sm" w="sm" type="none"/>
            </a:ln>
          </p:spPr>
        </p:cxnSp>
        <p:cxnSp>
          <p:nvCxnSpPr>
            <p:cNvPr id="58" name="Google Shape;58;p3"/>
            <p:cNvCxnSpPr>
              <a:endCxn id="54" idx="6"/>
            </p:cNvCxnSpPr>
            <p:nvPr/>
          </p:nvCxnSpPr>
          <p:spPr>
            <a:xfrm>
              <a:off x="-1185450" y="3363500"/>
              <a:ext cx="1020000" cy="0"/>
            </a:xfrm>
            <a:prstGeom prst="straightConnector1">
              <a:avLst/>
            </a:prstGeom>
            <a:noFill/>
            <a:ln cap="flat" cmpd="sng" w="9525">
              <a:solidFill>
                <a:srgbClr val="101122"/>
              </a:solidFill>
              <a:prstDash val="solid"/>
              <a:round/>
              <a:headEnd len="sm" w="sm" type="none"/>
              <a:tailEnd len="sm" w="sm" type="none"/>
            </a:ln>
          </p:spPr>
        </p:cxnSp>
      </p:grpSp>
      <p:grpSp>
        <p:nvGrpSpPr>
          <p:cNvPr id="59" name="Google Shape;59;p3"/>
          <p:cNvGrpSpPr/>
          <p:nvPr/>
        </p:nvGrpSpPr>
        <p:grpSpPr>
          <a:xfrm>
            <a:off x="114172" y="4663298"/>
            <a:ext cx="502200" cy="327959"/>
            <a:chOff x="9668873" y="3240810"/>
            <a:chExt cx="502200" cy="327959"/>
          </a:xfrm>
        </p:grpSpPr>
        <p:sp>
          <p:nvSpPr>
            <p:cNvPr id="60" name="Google Shape;60;p3"/>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3"/>
          <p:cNvSpPr/>
          <p:nvPr/>
        </p:nvSpPr>
        <p:spPr>
          <a:xfrm>
            <a:off x="146575" y="102088"/>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
          <p:cNvSpPr/>
          <p:nvPr/>
        </p:nvSpPr>
        <p:spPr>
          <a:xfrm>
            <a:off x="8591142" y="4608577"/>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3"/>
          <p:cNvGrpSpPr/>
          <p:nvPr/>
        </p:nvGrpSpPr>
        <p:grpSpPr>
          <a:xfrm>
            <a:off x="8075218" y="2790393"/>
            <a:ext cx="636442" cy="351004"/>
            <a:chOff x="9280568" y="2166308"/>
            <a:chExt cx="875797" cy="483011"/>
          </a:xfrm>
        </p:grpSpPr>
        <p:sp>
          <p:nvSpPr>
            <p:cNvPr id="66" name="Google Shape;66;p3"/>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9" name="Google Shape;69;p3"/>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70" name="Google Shape;70;p3"/>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805" name="Shape 805"/>
        <p:cNvGrpSpPr/>
        <p:nvPr/>
      </p:nvGrpSpPr>
      <p:grpSpPr>
        <a:xfrm>
          <a:off x="0" y="0"/>
          <a:ext cx="0" cy="0"/>
          <a:chOff x="0" y="0"/>
          <a:chExt cx="0" cy="0"/>
        </a:xfrm>
      </p:grpSpPr>
      <p:sp>
        <p:nvSpPr>
          <p:cNvPr id="806" name="Google Shape;806;p21"/>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500"/>
              <a:buNone/>
              <a:defRPr/>
            </a:lvl1pPr>
            <a:lvl2pPr lvl="1"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2pPr>
            <a:lvl3pPr lvl="2"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3pPr>
            <a:lvl4pPr lvl="3"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4pPr>
            <a:lvl5pPr lvl="4"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5pPr>
            <a:lvl6pPr lvl="5"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6pPr>
            <a:lvl7pPr lvl="6"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7pPr>
            <a:lvl8pPr lvl="7"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8pPr>
            <a:lvl9pPr lvl="8"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9pPr>
          </a:lstStyle>
          <a:p/>
        </p:txBody>
      </p:sp>
      <p:sp>
        <p:nvSpPr>
          <p:cNvPr id="807" name="Google Shape;807;p21"/>
          <p:cNvSpPr/>
          <p:nvPr/>
        </p:nvSpPr>
        <p:spPr>
          <a:xfrm>
            <a:off x="8591175" y="102088"/>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1"/>
          <p:cNvSpPr/>
          <p:nvPr/>
        </p:nvSpPr>
        <p:spPr>
          <a:xfrm>
            <a:off x="1465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09" name="Google Shape;809;p21"/>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10" name="Google Shape;810;p21"/>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811" name="Google Shape;811;p21"/>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12" name="Google Shape;812;p21"/>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sp>
        <p:nvSpPr>
          <p:cNvPr id="813" name="Google Shape;813;p21"/>
          <p:cNvSpPr/>
          <p:nvPr/>
        </p:nvSpPr>
        <p:spPr>
          <a:xfrm>
            <a:off x="146567" y="102102"/>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1"/>
          <p:cNvSpPr/>
          <p:nvPr/>
        </p:nvSpPr>
        <p:spPr>
          <a:xfrm>
            <a:off x="85911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815" name="Shape 815"/>
        <p:cNvGrpSpPr/>
        <p:nvPr/>
      </p:nvGrpSpPr>
      <p:grpSpPr>
        <a:xfrm>
          <a:off x="0" y="0"/>
          <a:ext cx="0" cy="0"/>
          <a:chOff x="0" y="0"/>
          <a:chExt cx="0" cy="0"/>
        </a:xfrm>
      </p:grpSpPr>
      <p:sp>
        <p:nvSpPr>
          <p:cNvPr id="816" name="Google Shape;816;p22"/>
          <p:cNvSpPr txBox="1"/>
          <p:nvPr>
            <p:ph type="title"/>
          </p:nvPr>
        </p:nvSpPr>
        <p:spPr>
          <a:xfrm>
            <a:off x="713250" y="544575"/>
            <a:ext cx="7717500" cy="410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500"/>
              <a:buNone/>
              <a:defRPr/>
            </a:lvl1pPr>
            <a:lvl2pPr lvl="1" algn="l">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2pPr>
            <a:lvl3pPr lvl="2" algn="l">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3pPr>
            <a:lvl4pPr lvl="3" algn="l">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4pPr>
            <a:lvl5pPr lvl="4" algn="l">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5pPr>
            <a:lvl6pPr lvl="5" algn="l">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6pPr>
            <a:lvl7pPr lvl="6" algn="l">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7pPr>
            <a:lvl8pPr lvl="7" algn="l">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8pPr>
            <a:lvl9pPr lvl="8" algn="l">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9pPr>
          </a:lstStyle>
          <a:p/>
        </p:txBody>
      </p:sp>
      <p:grpSp>
        <p:nvGrpSpPr>
          <p:cNvPr id="817" name="Google Shape;817;p22"/>
          <p:cNvGrpSpPr/>
          <p:nvPr/>
        </p:nvGrpSpPr>
        <p:grpSpPr>
          <a:xfrm>
            <a:off x="121946" y="221972"/>
            <a:ext cx="486642" cy="197663"/>
            <a:chOff x="-1185450" y="3156350"/>
            <a:chExt cx="1020000" cy="414300"/>
          </a:xfrm>
        </p:grpSpPr>
        <p:sp>
          <p:nvSpPr>
            <p:cNvPr id="818" name="Google Shape;818;p22"/>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2"/>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2"/>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1" name="Google Shape;821;p22"/>
            <p:cNvCxnSpPr>
              <a:stCxn id="820" idx="0"/>
              <a:endCxn id="820"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822" name="Google Shape;822;p22"/>
            <p:cNvCxnSpPr>
              <a:endCxn id="818"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823" name="Google Shape;823;p22"/>
          <p:cNvGrpSpPr/>
          <p:nvPr/>
        </p:nvGrpSpPr>
        <p:grpSpPr>
          <a:xfrm>
            <a:off x="8558747" y="4663298"/>
            <a:ext cx="502200" cy="327959"/>
            <a:chOff x="9668873" y="3240810"/>
            <a:chExt cx="502200" cy="327959"/>
          </a:xfrm>
        </p:grpSpPr>
        <p:sp>
          <p:nvSpPr>
            <p:cNvPr id="824" name="Google Shape;824;p22"/>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2"/>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2"/>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22"/>
          <p:cNvSpPr/>
          <p:nvPr/>
        </p:nvSpPr>
        <p:spPr>
          <a:xfrm>
            <a:off x="8591175" y="102088"/>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2"/>
          <p:cNvSpPr/>
          <p:nvPr/>
        </p:nvSpPr>
        <p:spPr>
          <a:xfrm>
            <a:off x="1465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9" name="Google Shape;829;p22"/>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30" name="Google Shape;830;p22"/>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831" name="Google Shape;831;p22"/>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32" name="Google Shape;832;p22"/>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833" name="Google Shape;833;p22"/>
          <p:cNvGrpSpPr/>
          <p:nvPr/>
        </p:nvGrpSpPr>
        <p:grpSpPr>
          <a:xfrm rot="8100000">
            <a:off x="6376452" y="4433061"/>
            <a:ext cx="636498" cy="351035"/>
            <a:chOff x="9280568" y="2166308"/>
            <a:chExt cx="875797" cy="483011"/>
          </a:xfrm>
        </p:grpSpPr>
        <p:sp>
          <p:nvSpPr>
            <p:cNvPr id="834" name="Google Shape;834;p22"/>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2"/>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2"/>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6">
    <p:spTree>
      <p:nvGrpSpPr>
        <p:cNvPr id="837" name="Shape 837"/>
        <p:cNvGrpSpPr/>
        <p:nvPr/>
      </p:nvGrpSpPr>
      <p:grpSpPr>
        <a:xfrm>
          <a:off x="0" y="0"/>
          <a:ext cx="0" cy="0"/>
          <a:chOff x="0" y="0"/>
          <a:chExt cx="0" cy="0"/>
        </a:xfrm>
      </p:grpSpPr>
      <p:sp>
        <p:nvSpPr>
          <p:cNvPr id="838" name="Google Shape;838;p23"/>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2pPr>
            <a:lvl3pPr lvl="2"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3pPr>
            <a:lvl4pPr lvl="3"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4pPr>
            <a:lvl5pPr lvl="4"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5pPr>
            <a:lvl6pPr lvl="5"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6pPr>
            <a:lvl7pPr lvl="6"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7pPr>
            <a:lvl8pPr lvl="7"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8pPr>
            <a:lvl9pPr lvl="8"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9pPr>
          </a:lstStyle>
          <a:p/>
        </p:txBody>
      </p:sp>
      <p:sp>
        <p:nvSpPr>
          <p:cNvPr id="839" name="Google Shape;839;p23"/>
          <p:cNvSpPr txBox="1"/>
          <p:nvPr>
            <p:ph idx="2" type="title"/>
          </p:nvPr>
        </p:nvSpPr>
        <p:spPr>
          <a:xfrm>
            <a:off x="1443900" y="2185000"/>
            <a:ext cx="2436000" cy="33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0"/>
              <a:buNone/>
              <a:defRPr b="0" sz="3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840" name="Google Shape;840;p23"/>
          <p:cNvSpPr txBox="1"/>
          <p:nvPr>
            <p:ph idx="1" type="subTitle"/>
          </p:nvPr>
        </p:nvSpPr>
        <p:spPr>
          <a:xfrm>
            <a:off x="1443900" y="3057450"/>
            <a:ext cx="2436000" cy="689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2400"/>
              <a:buFont typeface="PT Sans"/>
              <a:buNone/>
              <a:defRPr>
                <a:solidFill>
                  <a:schemeClr val="dk1"/>
                </a:solidFill>
              </a:defRPr>
            </a:lvl1pPr>
            <a:lvl2pPr lvl="1" algn="l">
              <a:lnSpc>
                <a:spcPct val="100000"/>
              </a:lnSpc>
              <a:spcBef>
                <a:spcPts val="0"/>
              </a:spcBef>
              <a:spcAft>
                <a:spcPts val="0"/>
              </a:spcAft>
              <a:buClr>
                <a:schemeClr val="dk1"/>
              </a:buClr>
              <a:buSzPts val="2100"/>
              <a:buNone/>
              <a:defRPr sz="2100">
                <a:solidFill>
                  <a:schemeClr val="dk1"/>
                </a:solidFill>
              </a:defRPr>
            </a:lvl2pPr>
            <a:lvl3pPr lvl="2" algn="l">
              <a:lnSpc>
                <a:spcPct val="100000"/>
              </a:lnSpc>
              <a:spcBef>
                <a:spcPts val="0"/>
              </a:spcBef>
              <a:spcAft>
                <a:spcPts val="0"/>
              </a:spcAft>
              <a:buClr>
                <a:schemeClr val="dk1"/>
              </a:buClr>
              <a:buSzPts val="2100"/>
              <a:buNone/>
              <a:defRPr sz="2100">
                <a:solidFill>
                  <a:schemeClr val="dk1"/>
                </a:solidFill>
              </a:defRPr>
            </a:lvl3pPr>
            <a:lvl4pPr lvl="3"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41" name="Google Shape;841;p23"/>
          <p:cNvSpPr txBox="1"/>
          <p:nvPr>
            <p:ph idx="3" type="title"/>
          </p:nvPr>
        </p:nvSpPr>
        <p:spPr>
          <a:xfrm>
            <a:off x="5264050" y="2185000"/>
            <a:ext cx="2436000" cy="338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0"/>
              <a:buNone/>
              <a:defRPr b="0" sz="3000"/>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842" name="Google Shape;842;p23"/>
          <p:cNvSpPr txBox="1"/>
          <p:nvPr>
            <p:ph idx="4" type="subTitle"/>
          </p:nvPr>
        </p:nvSpPr>
        <p:spPr>
          <a:xfrm>
            <a:off x="5264050" y="3057450"/>
            <a:ext cx="2436000" cy="689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dk1"/>
              </a:buClr>
              <a:buSzPts val="2400"/>
              <a:buFont typeface="PT Sans"/>
              <a:buNone/>
              <a:defRPr>
                <a:solidFill>
                  <a:schemeClr val="dk1"/>
                </a:solidFill>
              </a:defRPr>
            </a:lvl1pPr>
            <a:lvl2pPr lvl="1" algn="l">
              <a:lnSpc>
                <a:spcPct val="100000"/>
              </a:lnSpc>
              <a:spcBef>
                <a:spcPts val="0"/>
              </a:spcBef>
              <a:spcAft>
                <a:spcPts val="0"/>
              </a:spcAft>
              <a:buClr>
                <a:schemeClr val="dk1"/>
              </a:buClr>
              <a:buSzPts val="2100"/>
              <a:buNone/>
              <a:defRPr sz="2100">
                <a:solidFill>
                  <a:schemeClr val="dk1"/>
                </a:solidFill>
              </a:defRPr>
            </a:lvl2pPr>
            <a:lvl3pPr lvl="2" algn="l">
              <a:lnSpc>
                <a:spcPct val="100000"/>
              </a:lnSpc>
              <a:spcBef>
                <a:spcPts val="0"/>
              </a:spcBef>
              <a:spcAft>
                <a:spcPts val="0"/>
              </a:spcAft>
              <a:buClr>
                <a:schemeClr val="dk1"/>
              </a:buClr>
              <a:buSzPts val="2100"/>
              <a:buNone/>
              <a:defRPr sz="2100">
                <a:solidFill>
                  <a:schemeClr val="dk1"/>
                </a:solidFill>
              </a:defRPr>
            </a:lvl3pPr>
            <a:lvl4pPr lvl="3"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l">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843" name="Google Shape;843;p23"/>
          <p:cNvSpPr txBox="1"/>
          <p:nvPr>
            <p:ph idx="5" type="title"/>
          </p:nvPr>
        </p:nvSpPr>
        <p:spPr>
          <a:xfrm>
            <a:off x="1443900" y="2682125"/>
            <a:ext cx="24360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b="0" sz="16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844" name="Google Shape;844;p23"/>
          <p:cNvSpPr txBox="1"/>
          <p:nvPr>
            <p:ph idx="6" type="title"/>
          </p:nvPr>
        </p:nvSpPr>
        <p:spPr>
          <a:xfrm>
            <a:off x="5264050" y="2682125"/>
            <a:ext cx="2436000" cy="363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500"/>
              <a:buNone/>
              <a:defRPr sz="16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grpSp>
        <p:nvGrpSpPr>
          <p:cNvPr id="845" name="Google Shape;845;p23"/>
          <p:cNvGrpSpPr/>
          <p:nvPr/>
        </p:nvGrpSpPr>
        <p:grpSpPr>
          <a:xfrm>
            <a:off x="121946" y="221972"/>
            <a:ext cx="486642" cy="197663"/>
            <a:chOff x="-1185450" y="3156350"/>
            <a:chExt cx="1020000" cy="414300"/>
          </a:xfrm>
        </p:grpSpPr>
        <p:sp>
          <p:nvSpPr>
            <p:cNvPr id="846" name="Google Shape;846;p23"/>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3"/>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3"/>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49" name="Google Shape;849;p23"/>
            <p:cNvCxnSpPr>
              <a:stCxn id="848" idx="0"/>
              <a:endCxn id="848"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850" name="Google Shape;850;p23"/>
            <p:cNvCxnSpPr>
              <a:endCxn id="846"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851" name="Google Shape;851;p23"/>
          <p:cNvGrpSpPr/>
          <p:nvPr/>
        </p:nvGrpSpPr>
        <p:grpSpPr>
          <a:xfrm>
            <a:off x="8558747" y="4663298"/>
            <a:ext cx="502200" cy="327959"/>
            <a:chOff x="9668873" y="3240810"/>
            <a:chExt cx="502200" cy="327959"/>
          </a:xfrm>
        </p:grpSpPr>
        <p:sp>
          <p:nvSpPr>
            <p:cNvPr id="852" name="Google Shape;852;p23"/>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3"/>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3"/>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5" name="Google Shape;855;p23"/>
          <p:cNvSpPr/>
          <p:nvPr/>
        </p:nvSpPr>
        <p:spPr>
          <a:xfrm>
            <a:off x="8591175" y="102088"/>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3"/>
          <p:cNvSpPr/>
          <p:nvPr/>
        </p:nvSpPr>
        <p:spPr>
          <a:xfrm>
            <a:off x="1465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7" name="Google Shape;857;p23"/>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58" name="Google Shape;858;p23"/>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859" name="Google Shape;859;p23"/>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60" name="Google Shape;860;p23"/>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861" name="Google Shape;861;p23"/>
          <p:cNvGrpSpPr/>
          <p:nvPr/>
        </p:nvGrpSpPr>
        <p:grpSpPr>
          <a:xfrm>
            <a:off x="608606" y="1259500"/>
            <a:ext cx="357903" cy="350967"/>
            <a:chOff x="-1080825" y="310450"/>
            <a:chExt cx="897900" cy="880500"/>
          </a:xfrm>
        </p:grpSpPr>
        <p:grpSp>
          <p:nvGrpSpPr>
            <p:cNvPr id="862" name="Google Shape;862;p23"/>
            <p:cNvGrpSpPr/>
            <p:nvPr/>
          </p:nvGrpSpPr>
          <p:grpSpPr>
            <a:xfrm>
              <a:off x="-871575" y="310450"/>
              <a:ext cx="479400" cy="880500"/>
              <a:chOff x="-888950" y="310450"/>
              <a:chExt cx="479400" cy="880500"/>
            </a:xfrm>
          </p:grpSpPr>
          <p:sp>
            <p:nvSpPr>
              <p:cNvPr id="863" name="Google Shape;863;p23"/>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3"/>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65" name="Google Shape;865;p23"/>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866" name="Google Shape;866;p23"/>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867" name="Google Shape;867;p23"/>
          <p:cNvGrpSpPr/>
          <p:nvPr/>
        </p:nvGrpSpPr>
        <p:grpSpPr>
          <a:xfrm>
            <a:off x="7646356" y="4312325"/>
            <a:ext cx="357903" cy="350967"/>
            <a:chOff x="-1080825" y="310450"/>
            <a:chExt cx="897900" cy="880500"/>
          </a:xfrm>
        </p:grpSpPr>
        <p:grpSp>
          <p:nvGrpSpPr>
            <p:cNvPr id="868" name="Google Shape;868;p23"/>
            <p:cNvGrpSpPr/>
            <p:nvPr/>
          </p:nvGrpSpPr>
          <p:grpSpPr>
            <a:xfrm>
              <a:off x="-871575" y="310450"/>
              <a:ext cx="479400" cy="880500"/>
              <a:chOff x="-888950" y="310450"/>
              <a:chExt cx="479400" cy="880500"/>
            </a:xfrm>
          </p:grpSpPr>
          <p:sp>
            <p:nvSpPr>
              <p:cNvPr id="869" name="Google Shape;869;p23"/>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3"/>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71" name="Google Shape;871;p23"/>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872" name="Google Shape;872;p23"/>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3">
    <p:spTree>
      <p:nvGrpSpPr>
        <p:cNvPr id="873" name="Shape 873"/>
        <p:cNvGrpSpPr/>
        <p:nvPr/>
      </p:nvGrpSpPr>
      <p:grpSpPr>
        <a:xfrm>
          <a:off x="0" y="0"/>
          <a:ext cx="0" cy="0"/>
          <a:chOff x="0" y="0"/>
          <a:chExt cx="0" cy="0"/>
        </a:xfrm>
      </p:grpSpPr>
      <p:sp>
        <p:nvSpPr>
          <p:cNvPr id="874" name="Google Shape;874;p24"/>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2pPr>
            <a:lvl3pPr lvl="2" algn="ctr">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3pPr>
            <a:lvl4pPr lvl="3" algn="ctr">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4pPr>
            <a:lvl5pPr lvl="4" algn="ctr">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5pPr>
            <a:lvl6pPr lvl="5" algn="ctr">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6pPr>
            <a:lvl7pPr lvl="6" algn="ctr">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7pPr>
            <a:lvl8pPr lvl="7" algn="ctr">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8pPr>
            <a:lvl9pPr lvl="8" algn="ctr">
              <a:lnSpc>
                <a:spcPct val="100000"/>
              </a:lnSpc>
              <a:spcBef>
                <a:spcPts val="0"/>
              </a:spcBef>
              <a:spcAft>
                <a:spcPts val="0"/>
              </a:spcAft>
              <a:buSzPts val="3500"/>
              <a:buFont typeface="Dela Gothic One"/>
              <a:buNone/>
              <a:defRPr>
                <a:latin typeface="Dela Gothic One"/>
                <a:ea typeface="Dela Gothic One"/>
                <a:cs typeface="Dela Gothic One"/>
                <a:sym typeface="Dela Gothic One"/>
              </a:defRPr>
            </a:lvl9pPr>
          </a:lstStyle>
          <a:p/>
        </p:txBody>
      </p:sp>
      <p:sp>
        <p:nvSpPr>
          <p:cNvPr id="875" name="Google Shape;875;p24"/>
          <p:cNvSpPr txBox="1"/>
          <p:nvPr>
            <p:ph idx="2" type="title"/>
          </p:nvPr>
        </p:nvSpPr>
        <p:spPr>
          <a:xfrm>
            <a:off x="1174188" y="2565725"/>
            <a:ext cx="2043300" cy="410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76" name="Google Shape;876;p24"/>
          <p:cNvSpPr txBox="1"/>
          <p:nvPr>
            <p:ph idx="1" type="subTitle"/>
          </p:nvPr>
        </p:nvSpPr>
        <p:spPr>
          <a:xfrm>
            <a:off x="1174194" y="3090100"/>
            <a:ext cx="2043300" cy="566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7" name="Google Shape;877;p24"/>
          <p:cNvSpPr txBox="1"/>
          <p:nvPr>
            <p:ph idx="3" type="title"/>
          </p:nvPr>
        </p:nvSpPr>
        <p:spPr>
          <a:xfrm>
            <a:off x="3550327" y="2565725"/>
            <a:ext cx="2043300" cy="410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78" name="Google Shape;878;p24"/>
          <p:cNvSpPr txBox="1"/>
          <p:nvPr>
            <p:ph idx="4" type="subTitle"/>
          </p:nvPr>
        </p:nvSpPr>
        <p:spPr>
          <a:xfrm>
            <a:off x="3550327" y="3090100"/>
            <a:ext cx="2043300" cy="54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9" name="Google Shape;879;p24"/>
          <p:cNvSpPr txBox="1"/>
          <p:nvPr>
            <p:ph idx="5" type="title"/>
          </p:nvPr>
        </p:nvSpPr>
        <p:spPr>
          <a:xfrm>
            <a:off x="5926462" y="2565725"/>
            <a:ext cx="2043300" cy="410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000"/>
              <a:buNone/>
              <a:defRPr sz="16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80" name="Google Shape;880;p24"/>
          <p:cNvSpPr txBox="1"/>
          <p:nvPr>
            <p:ph idx="6" type="subTitle"/>
          </p:nvPr>
        </p:nvSpPr>
        <p:spPr>
          <a:xfrm>
            <a:off x="5926466" y="3090100"/>
            <a:ext cx="2043300" cy="54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81" name="Google Shape;881;p24"/>
          <p:cNvGrpSpPr/>
          <p:nvPr/>
        </p:nvGrpSpPr>
        <p:grpSpPr>
          <a:xfrm>
            <a:off x="121946" y="221972"/>
            <a:ext cx="486642" cy="197663"/>
            <a:chOff x="-1185450" y="3156350"/>
            <a:chExt cx="1020000" cy="414300"/>
          </a:xfrm>
        </p:grpSpPr>
        <p:sp>
          <p:nvSpPr>
            <p:cNvPr id="882" name="Google Shape;882;p24"/>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4"/>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4"/>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5" name="Google Shape;885;p24"/>
            <p:cNvCxnSpPr>
              <a:stCxn id="884" idx="0"/>
              <a:endCxn id="884"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886" name="Google Shape;886;p24"/>
            <p:cNvCxnSpPr>
              <a:endCxn id="882"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887" name="Google Shape;887;p24"/>
          <p:cNvGrpSpPr/>
          <p:nvPr/>
        </p:nvGrpSpPr>
        <p:grpSpPr>
          <a:xfrm>
            <a:off x="8558747" y="4663298"/>
            <a:ext cx="502200" cy="327959"/>
            <a:chOff x="9668873" y="3240810"/>
            <a:chExt cx="502200" cy="327959"/>
          </a:xfrm>
        </p:grpSpPr>
        <p:sp>
          <p:nvSpPr>
            <p:cNvPr id="888" name="Google Shape;888;p24"/>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4"/>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4"/>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1" name="Google Shape;891;p24"/>
          <p:cNvSpPr/>
          <p:nvPr/>
        </p:nvSpPr>
        <p:spPr>
          <a:xfrm>
            <a:off x="8591175" y="102088"/>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4"/>
          <p:cNvSpPr/>
          <p:nvPr/>
        </p:nvSpPr>
        <p:spPr>
          <a:xfrm>
            <a:off x="1465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93" name="Google Shape;893;p24"/>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94" name="Google Shape;894;p24"/>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895" name="Google Shape;895;p24"/>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96" name="Google Shape;896;p24"/>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897" name="Google Shape;897;p24"/>
          <p:cNvGrpSpPr/>
          <p:nvPr/>
        </p:nvGrpSpPr>
        <p:grpSpPr>
          <a:xfrm>
            <a:off x="1341631" y="990125"/>
            <a:ext cx="357903" cy="350967"/>
            <a:chOff x="-1080825" y="310450"/>
            <a:chExt cx="897900" cy="880500"/>
          </a:xfrm>
        </p:grpSpPr>
        <p:grpSp>
          <p:nvGrpSpPr>
            <p:cNvPr id="898" name="Google Shape;898;p24"/>
            <p:cNvGrpSpPr/>
            <p:nvPr/>
          </p:nvGrpSpPr>
          <p:grpSpPr>
            <a:xfrm>
              <a:off x="-871575" y="310450"/>
              <a:ext cx="479400" cy="880500"/>
              <a:chOff x="-888950" y="310450"/>
              <a:chExt cx="479400" cy="880500"/>
            </a:xfrm>
          </p:grpSpPr>
          <p:sp>
            <p:nvSpPr>
              <p:cNvPr id="899" name="Google Shape;899;p24"/>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4"/>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1" name="Google Shape;901;p24"/>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902" name="Google Shape;902;p24"/>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903" name="Google Shape;903;p24"/>
          <p:cNvGrpSpPr/>
          <p:nvPr/>
        </p:nvGrpSpPr>
        <p:grpSpPr>
          <a:xfrm rot="8100000">
            <a:off x="6949877" y="4138636"/>
            <a:ext cx="636498" cy="351035"/>
            <a:chOff x="9280568" y="2166308"/>
            <a:chExt cx="875797" cy="483011"/>
          </a:xfrm>
        </p:grpSpPr>
        <p:sp>
          <p:nvSpPr>
            <p:cNvPr id="904" name="Google Shape;904;p24"/>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4"/>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4"/>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907" name="Shape 907"/>
        <p:cNvGrpSpPr/>
        <p:nvPr/>
      </p:nvGrpSpPr>
      <p:grpSpPr>
        <a:xfrm>
          <a:off x="0" y="0"/>
          <a:ext cx="0" cy="0"/>
          <a:chOff x="0" y="0"/>
          <a:chExt cx="0" cy="0"/>
        </a:xfrm>
      </p:grpSpPr>
      <p:sp>
        <p:nvSpPr>
          <p:cNvPr id="908" name="Google Shape;908;p25"/>
          <p:cNvSpPr txBox="1"/>
          <p:nvPr>
            <p:ph type="title"/>
          </p:nvPr>
        </p:nvSpPr>
        <p:spPr>
          <a:xfrm>
            <a:off x="720000" y="1745250"/>
            <a:ext cx="2575500" cy="755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09" name="Google Shape;909;p25"/>
          <p:cNvSpPr txBox="1"/>
          <p:nvPr>
            <p:ph idx="1" type="subTitle"/>
          </p:nvPr>
        </p:nvSpPr>
        <p:spPr>
          <a:xfrm>
            <a:off x="720000" y="2731650"/>
            <a:ext cx="2575500" cy="883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10" name="Google Shape;910;p25"/>
          <p:cNvGrpSpPr/>
          <p:nvPr/>
        </p:nvGrpSpPr>
        <p:grpSpPr>
          <a:xfrm>
            <a:off x="121946" y="221972"/>
            <a:ext cx="486642" cy="197663"/>
            <a:chOff x="-1185450" y="3156350"/>
            <a:chExt cx="1020000" cy="414300"/>
          </a:xfrm>
        </p:grpSpPr>
        <p:sp>
          <p:nvSpPr>
            <p:cNvPr id="911" name="Google Shape;911;p25"/>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5"/>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5"/>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14" name="Google Shape;914;p25"/>
            <p:cNvCxnSpPr>
              <a:stCxn id="913" idx="0"/>
              <a:endCxn id="913"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915" name="Google Shape;915;p25"/>
            <p:cNvCxnSpPr>
              <a:endCxn id="911"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916" name="Google Shape;916;p25"/>
          <p:cNvGrpSpPr/>
          <p:nvPr/>
        </p:nvGrpSpPr>
        <p:grpSpPr>
          <a:xfrm>
            <a:off x="8558747" y="4663298"/>
            <a:ext cx="502200" cy="327959"/>
            <a:chOff x="9668873" y="3240810"/>
            <a:chExt cx="502200" cy="327959"/>
          </a:xfrm>
        </p:grpSpPr>
        <p:sp>
          <p:nvSpPr>
            <p:cNvPr id="917" name="Google Shape;917;p25"/>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5"/>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5"/>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0" name="Google Shape;920;p25"/>
          <p:cNvSpPr/>
          <p:nvPr/>
        </p:nvSpPr>
        <p:spPr>
          <a:xfrm>
            <a:off x="8591175" y="102088"/>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5"/>
          <p:cNvSpPr/>
          <p:nvPr/>
        </p:nvSpPr>
        <p:spPr>
          <a:xfrm>
            <a:off x="146567" y="4608577"/>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22" name="Google Shape;922;p25"/>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923" name="Google Shape;923;p25"/>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924" name="Google Shape;924;p25"/>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925" name="Google Shape;925;p25"/>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926" name="Google Shape;926;p25"/>
          <p:cNvGrpSpPr/>
          <p:nvPr/>
        </p:nvGrpSpPr>
        <p:grpSpPr>
          <a:xfrm>
            <a:off x="2184406" y="868475"/>
            <a:ext cx="357903" cy="350967"/>
            <a:chOff x="-1080825" y="310450"/>
            <a:chExt cx="897900" cy="880500"/>
          </a:xfrm>
        </p:grpSpPr>
        <p:grpSp>
          <p:nvGrpSpPr>
            <p:cNvPr id="927" name="Google Shape;927;p25"/>
            <p:cNvGrpSpPr/>
            <p:nvPr/>
          </p:nvGrpSpPr>
          <p:grpSpPr>
            <a:xfrm>
              <a:off x="-871575" y="310450"/>
              <a:ext cx="479400" cy="880500"/>
              <a:chOff x="-888950" y="310450"/>
              <a:chExt cx="479400" cy="880500"/>
            </a:xfrm>
          </p:grpSpPr>
          <p:sp>
            <p:nvSpPr>
              <p:cNvPr id="928" name="Google Shape;928;p25"/>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5"/>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30" name="Google Shape;930;p25"/>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931" name="Google Shape;931;p25"/>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932" name="Google Shape;932;p25"/>
          <p:cNvGrpSpPr/>
          <p:nvPr/>
        </p:nvGrpSpPr>
        <p:grpSpPr>
          <a:xfrm rot="8100000">
            <a:off x="3987152" y="3835386"/>
            <a:ext cx="636498" cy="351035"/>
            <a:chOff x="9280568" y="2166308"/>
            <a:chExt cx="875797" cy="483011"/>
          </a:xfrm>
        </p:grpSpPr>
        <p:sp>
          <p:nvSpPr>
            <p:cNvPr id="933" name="Google Shape;933;p25"/>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5"/>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5"/>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936" name="Shape 936"/>
        <p:cNvGrpSpPr/>
        <p:nvPr/>
      </p:nvGrpSpPr>
      <p:grpSpPr>
        <a:xfrm>
          <a:off x="0" y="0"/>
          <a:ext cx="0" cy="0"/>
          <a:chOff x="0" y="0"/>
          <a:chExt cx="0" cy="0"/>
        </a:xfrm>
      </p:grpSpPr>
      <p:sp>
        <p:nvSpPr>
          <p:cNvPr id="937" name="Google Shape;937;p26"/>
          <p:cNvSpPr txBox="1"/>
          <p:nvPr>
            <p:ph type="title"/>
          </p:nvPr>
        </p:nvSpPr>
        <p:spPr>
          <a:xfrm>
            <a:off x="5553850" y="1745250"/>
            <a:ext cx="2630400" cy="3960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2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38" name="Google Shape;938;p26"/>
          <p:cNvSpPr txBox="1"/>
          <p:nvPr>
            <p:ph idx="1" type="subTitle"/>
          </p:nvPr>
        </p:nvSpPr>
        <p:spPr>
          <a:xfrm>
            <a:off x="5553975" y="2317950"/>
            <a:ext cx="2630400" cy="9498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39" name="Google Shape;939;p26"/>
          <p:cNvGrpSpPr/>
          <p:nvPr/>
        </p:nvGrpSpPr>
        <p:grpSpPr>
          <a:xfrm>
            <a:off x="8630919" y="4648837"/>
            <a:ext cx="357903" cy="350967"/>
            <a:chOff x="-1080825" y="310450"/>
            <a:chExt cx="897900" cy="880500"/>
          </a:xfrm>
        </p:grpSpPr>
        <p:grpSp>
          <p:nvGrpSpPr>
            <p:cNvPr id="940" name="Google Shape;940;p26"/>
            <p:cNvGrpSpPr/>
            <p:nvPr/>
          </p:nvGrpSpPr>
          <p:grpSpPr>
            <a:xfrm>
              <a:off x="-871575" y="310450"/>
              <a:ext cx="479400" cy="880500"/>
              <a:chOff x="-888950" y="310450"/>
              <a:chExt cx="479400" cy="880500"/>
            </a:xfrm>
          </p:grpSpPr>
          <p:sp>
            <p:nvSpPr>
              <p:cNvPr id="941" name="Google Shape;941;p26"/>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6"/>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3" name="Google Shape;943;p26"/>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944" name="Google Shape;944;p26"/>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945" name="Google Shape;945;p26"/>
          <p:cNvGrpSpPr/>
          <p:nvPr/>
        </p:nvGrpSpPr>
        <p:grpSpPr>
          <a:xfrm rot="-5400000">
            <a:off x="8406904" y="3658987"/>
            <a:ext cx="805952" cy="201507"/>
            <a:chOff x="1342500" y="1458675"/>
            <a:chExt cx="758400" cy="189600"/>
          </a:xfrm>
        </p:grpSpPr>
        <p:sp>
          <p:nvSpPr>
            <p:cNvPr id="946" name="Google Shape;946;p26"/>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6"/>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6"/>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6"/>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50" name="Google Shape;950;p26"/>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951" name="Google Shape;951;p26"/>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952" name="Google Shape;952;p26"/>
          <p:cNvGrpSpPr/>
          <p:nvPr/>
        </p:nvGrpSpPr>
        <p:grpSpPr>
          <a:xfrm>
            <a:off x="114173" y="4574625"/>
            <a:ext cx="502195" cy="505312"/>
            <a:chOff x="291525" y="1296925"/>
            <a:chExt cx="829800" cy="834950"/>
          </a:xfrm>
        </p:grpSpPr>
        <p:sp>
          <p:nvSpPr>
            <p:cNvPr id="953" name="Google Shape;953;p26"/>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4" name="Google Shape;954;p26"/>
            <p:cNvGrpSpPr/>
            <p:nvPr/>
          </p:nvGrpSpPr>
          <p:grpSpPr>
            <a:xfrm>
              <a:off x="291525" y="1296925"/>
              <a:ext cx="829800" cy="834950"/>
              <a:chOff x="291525" y="1296925"/>
              <a:chExt cx="829800" cy="834950"/>
            </a:xfrm>
          </p:grpSpPr>
          <p:sp>
            <p:nvSpPr>
              <p:cNvPr id="955" name="Google Shape;955;p26"/>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6"/>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6"/>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6"/>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59" name="Google Shape;959;p26"/>
          <p:cNvGrpSpPr/>
          <p:nvPr/>
        </p:nvGrpSpPr>
        <p:grpSpPr>
          <a:xfrm>
            <a:off x="8558773" y="74050"/>
            <a:ext cx="502195" cy="505312"/>
            <a:chOff x="291525" y="1296925"/>
            <a:chExt cx="829800" cy="834950"/>
          </a:xfrm>
        </p:grpSpPr>
        <p:sp>
          <p:nvSpPr>
            <p:cNvPr id="960" name="Google Shape;960;p26"/>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1" name="Google Shape;961;p26"/>
            <p:cNvGrpSpPr/>
            <p:nvPr/>
          </p:nvGrpSpPr>
          <p:grpSpPr>
            <a:xfrm>
              <a:off x="291525" y="1296925"/>
              <a:ext cx="829800" cy="834950"/>
              <a:chOff x="291525" y="1296925"/>
              <a:chExt cx="829800" cy="834950"/>
            </a:xfrm>
          </p:grpSpPr>
          <p:sp>
            <p:nvSpPr>
              <p:cNvPr id="962" name="Google Shape;962;p26"/>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6"/>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6"/>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6"/>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966" name="Google Shape;966;p26"/>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grpSp>
        <p:nvGrpSpPr>
          <p:cNvPr id="967" name="Google Shape;967;p26"/>
          <p:cNvGrpSpPr/>
          <p:nvPr/>
        </p:nvGrpSpPr>
        <p:grpSpPr>
          <a:xfrm>
            <a:off x="4484757" y="3648636"/>
            <a:ext cx="718066" cy="395972"/>
            <a:chOff x="9280568" y="2166308"/>
            <a:chExt cx="875797" cy="483011"/>
          </a:xfrm>
        </p:grpSpPr>
        <p:sp>
          <p:nvSpPr>
            <p:cNvPr id="968" name="Google Shape;968;p26"/>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6"/>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6"/>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1" name="Google Shape;971;p26"/>
          <p:cNvGrpSpPr/>
          <p:nvPr/>
        </p:nvGrpSpPr>
        <p:grpSpPr>
          <a:xfrm>
            <a:off x="186319" y="151212"/>
            <a:ext cx="357903" cy="350967"/>
            <a:chOff x="-1080825" y="310450"/>
            <a:chExt cx="897900" cy="880500"/>
          </a:xfrm>
        </p:grpSpPr>
        <p:grpSp>
          <p:nvGrpSpPr>
            <p:cNvPr id="972" name="Google Shape;972;p26"/>
            <p:cNvGrpSpPr/>
            <p:nvPr/>
          </p:nvGrpSpPr>
          <p:grpSpPr>
            <a:xfrm>
              <a:off x="-871575" y="310450"/>
              <a:ext cx="479400" cy="880500"/>
              <a:chOff x="-888950" y="310450"/>
              <a:chExt cx="479400" cy="880500"/>
            </a:xfrm>
          </p:grpSpPr>
          <p:sp>
            <p:nvSpPr>
              <p:cNvPr id="973" name="Google Shape;973;p26"/>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6"/>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75" name="Google Shape;975;p26"/>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976" name="Google Shape;976;p26"/>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cxnSp>
        <p:nvCxnSpPr>
          <p:cNvPr id="977" name="Google Shape;977;p26"/>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grpSp>
        <p:nvGrpSpPr>
          <p:cNvPr id="978" name="Google Shape;978;p26"/>
          <p:cNvGrpSpPr/>
          <p:nvPr/>
        </p:nvGrpSpPr>
        <p:grpSpPr>
          <a:xfrm>
            <a:off x="7232106" y="807125"/>
            <a:ext cx="357903" cy="350967"/>
            <a:chOff x="-1080825" y="310450"/>
            <a:chExt cx="897900" cy="880500"/>
          </a:xfrm>
        </p:grpSpPr>
        <p:grpSp>
          <p:nvGrpSpPr>
            <p:cNvPr id="979" name="Google Shape;979;p26"/>
            <p:cNvGrpSpPr/>
            <p:nvPr/>
          </p:nvGrpSpPr>
          <p:grpSpPr>
            <a:xfrm>
              <a:off x="-871575" y="310450"/>
              <a:ext cx="479400" cy="880500"/>
              <a:chOff x="-888950" y="310450"/>
              <a:chExt cx="479400" cy="880500"/>
            </a:xfrm>
          </p:grpSpPr>
          <p:sp>
            <p:nvSpPr>
              <p:cNvPr id="980" name="Google Shape;980;p26"/>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6"/>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2" name="Google Shape;982;p26"/>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983" name="Google Shape;983;p26"/>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984" name="Google Shape;984;p26"/>
          <p:cNvGrpSpPr/>
          <p:nvPr/>
        </p:nvGrpSpPr>
        <p:grpSpPr>
          <a:xfrm>
            <a:off x="541056" y="2282487"/>
            <a:ext cx="357903" cy="350967"/>
            <a:chOff x="-1080825" y="310450"/>
            <a:chExt cx="897900" cy="880500"/>
          </a:xfrm>
        </p:grpSpPr>
        <p:grpSp>
          <p:nvGrpSpPr>
            <p:cNvPr id="985" name="Google Shape;985;p26"/>
            <p:cNvGrpSpPr/>
            <p:nvPr/>
          </p:nvGrpSpPr>
          <p:grpSpPr>
            <a:xfrm>
              <a:off x="-871575" y="310450"/>
              <a:ext cx="479400" cy="880500"/>
              <a:chOff x="-888950" y="310450"/>
              <a:chExt cx="479400" cy="880500"/>
            </a:xfrm>
          </p:grpSpPr>
          <p:sp>
            <p:nvSpPr>
              <p:cNvPr id="986" name="Google Shape;986;p26"/>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6"/>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88" name="Google Shape;988;p26"/>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989" name="Google Shape;989;p26"/>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90" name="Shape 990"/>
        <p:cNvGrpSpPr/>
        <p:nvPr/>
      </p:nvGrpSpPr>
      <p:grpSpPr>
        <a:xfrm>
          <a:off x="0" y="0"/>
          <a:ext cx="0" cy="0"/>
          <a:chOff x="0" y="0"/>
          <a:chExt cx="0" cy="0"/>
        </a:xfrm>
      </p:grpSpPr>
      <p:sp>
        <p:nvSpPr>
          <p:cNvPr id="991" name="Google Shape;991;p27"/>
          <p:cNvSpPr txBox="1"/>
          <p:nvPr>
            <p:ph type="title"/>
          </p:nvPr>
        </p:nvSpPr>
        <p:spPr>
          <a:xfrm>
            <a:off x="1177300" y="3293000"/>
            <a:ext cx="20595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b="0" sz="1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92" name="Google Shape;992;p27"/>
          <p:cNvSpPr txBox="1"/>
          <p:nvPr>
            <p:ph idx="2" type="title"/>
          </p:nvPr>
        </p:nvSpPr>
        <p:spPr>
          <a:xfrm>
            <a:off x="3542249" y="3293000"/>
            <a:ext cx="20595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b="0" sz="1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93" name="Google Shape;993;p27"/>
          <p:cNvSpPr txBox="1"/>
          <p:nvPr>
            <p:ph idx="1" type="subTitle"/>
          </p:nvPr>
        </p:nvSpPr>
        <p:spPr>
          <a:xfrm>
            <a:off x="3542249" y="3814272"/>
            <a:ext cx="2059500" cy="410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94" name="Google Shape;994;p27"/>
          <p:cNvSpPr txBox="1"/>
          <p:nvPr>
            <p:ph idx="3" type="subTitle"/>
          </p:nvPr>
        </p:nvSpPr>
        <p:spPr>
          <a:xfrm>
            <a:off x="1177300" y="3814272"/>
            <a:ext cx="2059500" cy="410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95" name="Google Shape;995;p27"/>
          <p:cNvSpPr txBox="1"/>
          <p:nvPr>
            <p:ph idx="4"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2500"/>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996" name="Google Shape;996;p27"/>
          <p:cNvSpPr/>
          <p:nvPr/>
        </p:nvSpPr>
        <p:spPr>
          <a:xfrm rot="-5400000">
            <a:off x="-1280232" y="2476930"/>
            <a:ext cx="3283065" cy="18964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CRIMINAL JUSTICE</a:t>
            </a:r>
          </a:p>
        </p:txBody>
      </p:sp>
      <p:grpSp>
        <p:nvGrpSpPr>
          <p:cNvPr id="997" name="Google Shape;997;p27"/>
          <p:cNvGrpSpPr/>
          <p:nvPr/>
        </p:nvGrpSpPr>
        <p:grpSpPr>
          <a:xfrm>
            <a:off x="8566521" y="221972"/>
            <a:ext cx="486642" cy="197663"/>
            <a:chOff x="-1185450" y="3156350"/>
            <a:chExt cx="1020000" cy="414300"/>
          </a:xfrm>
        </p:grpSpPr>
        <p:sp>
          <p:nvSpPr>
            <p:cNvPr id="998" name="Google Shape;998;p27"/>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7"/>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7"/>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1" name="Google Shape;1001;p27"/>
            <p:cNvCxnSpPr>
              <a:stCxn id="1000" idx="0"/>
              <a:endCxn id="1000"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1002" name="Google Shape;1002;p27"/>
            <p:cNvCxnSpPr>
              <a:endCxn id="998"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cxnSp>
        <p:nvCxnSpPr>
          <p:cNvPr id="1003" name="Google Shape;1003;p27"/>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004" name="Google Shape;1004;p27"/>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1005" name="Google Shape;1005;p27"/>
          <p:cNvCxnSpPr/>
          <p:nvPr/>
        </p:nvCxnSpPr>
        <p:spPr>
          <a:xfrm>
            <a:off x="857209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006" name="Google Shape;1006;p27"/>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1007" name="Google Shape;1007;p27"/>
          <p:cNvGrpSpPr/>
          <p:nvPr/>
        </p:nvGrpSpPr>
        <p:grpSpPr>
          <a:xfrm>
            <a:off x="121946" y="4784072"/>
            <a:ext cx="486642" cy="197663"/>
            <a:chOff x="-1185450" y="3156350"/>
            <a:chExt cx="1020000" cy="414300"/>
          </a:xfrm>
        </p:grpSpPr>
        <p:sp>
          <p:nvSpPr>
            <p:cNvPr id="1008" name="Google Shape;1008;p27"/>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7"/>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7"/>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11" name="Google Shape;1011;p27"/>
            <p:cNvCxnSpPr>
              <a:stCxn id="1010" idx="0"/>
              <a:endCxn id="1010"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1012" name="Google Shape;1012;p27"/>
            <p:cNvCxnSpPr>
              <a:endCxn id="1008"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1013" name="Google Shape;1013;p27"/>
          <p:cNvGrpSpPr/>
          <p:nvPr/>
        </p:nvGrpSpPr>
        <p:grpSpPr>
          <a:xfrm>
            <a:off x="7276906" y="1114518"/>
            <a:ext cx="636442" cy="351004"/>
            <a:chOff x="9280568" y="2166308"/>
            <a:chExt cx="875797" cy="483011"/>
          </a:xfrm>
        </p:grpSpPr>
        <p:sp>
          <p:nvSpPr>
            <p:cNvPr id="1014" name="Google Shape;1014;p27"/>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7"/>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7"/>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7" name="Google Shape;1017;p27"/>
          <p:cNvGrpSpPr/>
          <p:nvPr/>
        </p:nvGrpSpPr>
        <p:grpSpPr>
          <a:xfrm>
            <a:off x="88317" y="182325"/>
            <a:ext cx="553897" cy="276930"/>
            <a:chOff x="1342500" y="1458675"/>
            <a:chExt cx="379200" cy="189600"/>
          </a:xfrm>
        </p:grpSpPr>
        <p:sp>
          <p:nvSpPr>
            <p:cNvPr id="1018" name="Google Shape;1018;p27"/>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7"/>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0" name="Google Shape;1020;p27"/>
          <p:cNvGrpSpPr/>
          <p:nvPr/>
        </p:nvGrpSpPr>
        <p:grpSpPr>
          <a:xfrm>
            <a:off x="1123231" y="2634687"/>
            <a:ext cx="357903" cy="350967"/>
            <a:chOff x="-1080825" y="310450"/>
            <a:chExt cx="897900" cy="880500"/>
          </a:xfrm>
        </p:grpSpPr>
        <p:grpSp>
          <p:nvGrpSpPr>
            <p:cNvPr id="1021" name="Google Shape;1021;p27"/>
            <p:cNvGrpSpPr/>
            <p:nvPr/>
          </p:nvGrpSpPr>
          <p:grpSpPr>
            <a:xfrm>
              <a:off x="-871575" y="310450"/>
              <a:ext cx="479400" cy="880500"/>
              <a:chOff x="-888950" y="310450"/>
              <a:chExt cx="479400" cy="880500"/>
            </a:xfrm>
          </p:grpSpPr>
          <p:sp>
            <p:nvSpPr>
              <p:cNvPr id="1022" name="Google Shape;1022;p27"/>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7"/>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4" name="Google Shape;1024;p27"/>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025" name="Google Shape;1025;p27"/>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1026" name="Google Shape;1026;p27"/>
          <p:cNvGrpSpPr/>
          <p:nvPr/>
        </p:nvGrpSpPr>
        <p:grpSpPr>
          <a:xfrm>
            <a:off x="8532892" y="4744438"/>
            <a:ext cx="553897" cy="276930"/>
            <a:chOff x="1342500" y="1458675"/>
            <a:chExt cx="379200" cy="189600"/>
          </a:xfrm>
        </p:grpSpPr>
        <p:sp>
          <p:nvSpPr>
            <p:cNvPr id="1027" name="Google Shape;1027;p27"/>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7"/>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9" name="Google Shape;1029;p27"/>
          <p:cNvSpPr/>
          <p:nvPr/>
        </p:nvSpPr>
        <p:spPr>
          <a:xfrm rot="-5400000">
            <a:off x="7176451" y="2478391"/>
            <a:ext cx="3266794" cy="1710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sp>
        <p:nvSpPr>
          <p:cNvPr id="1030" name="Google Shape;1030;p27"/>
          <p:cNvSpPr txBox="1"/>
          <p:nvPr>
            <p:ph idx="5" type="title"/>
          </p:nvPr>
        </p:nvSpPr>
        <p:spPr>
          <a:xfrm>
            <a:off x="5907199" y="3293000"/>
            <a:ext cx="20595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b="0" sz="1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31" name="Google Shape;1031;p27"/>
          <p:cNvSpPr txBox="1"/>
          <p:nvPr>
            <p:ph idx="6" type="subTitle"/>
          </p:nvPr>
        </p:nvSpPr>
        <p:spPr>
          <a:xfrm>
            <a:off x="5907199" y="3814272"/>
            <a:ext cx="2059500" cy="410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p:cSld name="CUSTOM_3_1">
    <p:spTree>
      <p:nvGrpSpPr>
        <p:cNvPr id="1032" name="Shape 1032"/>
        <p:cNvGrpSpPr/>
        <p:nvPr/>
      </p:nvGrpSpPr>
      <p:grpSpPr>
        <a:xfrm>
          <a:off x="0" y="0"/>
          <a:ext cx="0" cy="0"/>
          <a:chOff x="0" y="0"/>
          <a:chExt cx="0" cy="0"/>
        </a:xfrm>
      </p:grpSpPr>
      <p:sp>
        <p:nvSpPr>
          <p:cNvPr id="1033" name="Google Shape;1033;p28"/>
          <p:cNvSpPr txBox="1"/>
          <p:nvPr>
            <p:ph type="title"/>
          </p:nvPr>
        </p:nvSpPr>
        <p:spPr>
          <a:xfrm>
            <a:off x="720000" y="731948"/>
            <a:ext cx="4294800" cy="98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500"/>
              <a:buNone/>
              <a:defRPr sz="72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34" name="Google Shape;1034;p28"/>
          <p:cNvSpPr txBox="1"/>
          <p:nvPr>
            <p:ph idx="1" type="subTitle"/>
          </p:nvPr>
        </p:nvSpPr>
        <p:spPr>
          <a:xfrm>
            <a:off x="720000" y="1793650"/>
            <a:ext cx="3434700" cy="1300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35" name="Google Shape;1035;p28"/>
          <p:cNvSpPr txBox="1"/>
          <p:nvPr/>
        </p:nvSpPr>
        <p:spPr>
          <a:xfrm>
            <a:off x="720000" y="3860275"/>
            <a:ext cx="5341500" cy="403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hlink"/>
              </a:buClr>
              <a:buSzPts val="1100"/>
              <a:buFont typeface="Arial"/>
              <a:buNone/>
            </a:pPr>
            <a:r>
              <a:rPr b="0" i="0" lang="en" sz="1200" u="none" cap="none" strike="noStrike">
                <a:solidFill>
                  <a:schemeClr val="dk1"/>
                </a:solidFill>
                <a:latin typeface="Lato"/>
                <a:ea typeface="Lato"/>
                <a:cs typeface="Lato"/>
                <a:sym typeface="Lato"/>
              </a:rPr>
              <a:t>CREDITS: This presentation template was created by </a:t>
            </a:r>
            <a:r>
              <a:rPr b="0" i="0" lang="en" sz="1200" u="none" cap="none" strike="noStrike">
                <a:solidFill>
                  <a:schemeClr val="hlink"/>
                </a:solidFill>
                <a:uFill>
                  <a:noFill/>
                </a:uFill>
                <a:latin typeface="Lato"/>
                <a:ea typeface="Lato"/>
                <a:cs typeface="Lato"/>
                <a:sym typeface="Lato"/>
                <a:hlinkClick r:id="rId2"/>
              </a:rPr>
              <a:t>Slidesgo</a:t>
            </a:r>
            <a:r>
              <a:rPr b="0" i="0" lang="en" sz="1200" u="none" cap="none" strike="noStrike">
                <a:solidFill>
                  <a:schemeClr val="dk1"/>
                </a:solidFill>
                <a:latin typeface="Lato"/>
                <a:ea typeface="Lato"/>
                <a:cs typeface="Lato"/>
                <a:sym typeface="Lato"/>
              </a:rPr>
              <a:t>, including icons by </a:t>
            </a:r>
            <a:r>
              <a:rPr b="0" i="0" lang="en" sz="1200" u="none" cap="none" strike="noStrike">
                <a:solidFill>
                  <a:schemeClr val="hlink"/>
                </a:solidFill>
                <a:uFill>
                  <a:noFill/>
                </a:uFill>
                <a:latin typeface="Lato"/>
                <a:ea typeface="Lato"/>
                <a:cs typeface="Lato"/>
                <a:sym typeface="Lato"/>
                <a:hlinkClick r:id="rId3"/>
              </a:rPr>
              <a:t>Flaticon</a:t>
            </a:r>
            <a:r>
              <a:rPr b="0" i="0" lang="en" sz="1200" u="none" cap="none" strike="noStrike">
                <a:solidFill>
                  <a:schemeClr val="dk1"/>
                </a:solidFill>
                <a:latin typeface="Lato"/>
                <a:ea typeface="Lato"/>
                <a:cs typeface="Lato"/>
                <a:sym typeface="Lato"/>
              </a:rPr>
              <a:t>, infographics &amp; images by </a:t>
            </a:r>
            <a:r>
              <a:rPr b="0" i="0" lang="en" sz="1200" u="none" cap="none" strike="noStrike">
                <a:solidFill>
                  <a:schemeClr val="hlink"/>
                </a:solidFill>
                <a:uFill>
                  <a:noFill/>
                </a:uFill>
                <a:latin typeface="Lato"/>
                <a:ea typeface="Lato"/>
                <a:cs typeface="Lato"/>
                <a:sym typeface="Lato"/>
                <a:hlinkClick r:id="rId4"/>
              </a:rPr>
              <a:t>Freepik</a:t>
            </a:r>
            <a:endParaRPr b="0" i="0" sz="1200" u="none" cap="none" strike="noStrike">
              <a:solidFill>
                <a:schemeClr val="dk1"/>
              </a:solidFill>
              <a:latin typeface="Lato"/>
              <a:ea typeface="Lato"/>
              <a:cs typeface="Lato"/>
              <a:sym typeface="Lato"/>
            </a:endParaRPr>
          </a:p>
        </p:txBody>
      </p:sp>
      <p:grpSp>
        <p:nvGrpSpPr>
          <p:cNvPr id="1036" name="Google Shape;1036;p28"/>
          <p:cNvGrpSpPr/>
          <p:nvPr/>
        </p:nvGrpSpPr>
        <p:grpSpPr>
          <a:xfrm>
            <a:off x="8566521" y="221972"/>
            <a:ext cx="486642" cy="197663"/>
            <a:chOff x="-1185450" y="3156350"/>
            <a:chExt cx="1020000" cy="414300"/>
          </a:xfrm>
        </p:grpSpPr>
        <p:sp>
          <p:nvSpPr>
            <p:cNvPr id="1037" name="Google Shape;1037;p28"/>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8"/>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8"/>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0" name="Google Shape;1040;p28"/>
            <p:cNvCxnSpPr>
              <a:stCxn id="1039" idx="0"/>
              <a:endCxn id="1039"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1041" name="Google Shape;1041;p28"/>
            <p:cNvCxnSpPr>
              <a:endCxn id="1037"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cxnSp>
        <p:nvCxnSpPr>
          <p:cNvPr id="1042" name="Google Shape;1042;p28"/>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043" name="Google Shape;1043;p28"/>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1044" name="Google Shape;1044;p28"/>
          <p:cNvCxnSpPr/>
          <p:nvPr/>
        </p:nvCxnSpPr>
        <p:spPr>
          <a:xfrm>
            <a:off x="857209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045" name="Google Shape;1045;p28"/>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1046" name="Google Shape;1046;p28"/>
          <p:cNvGrpSpPr/>
          <p:nvPr/>
        </p:nvGrpSpPr>
        <p:grpSpPr>
          <a:xfrm>
            <a:off x="121946" y="4784072"/>
            <a:ext cx="486642" cy="197663"/>
            <a:chOff x="-1185450" y="3156350"/>
            <a:chExt cx="1020000" cy="414300"/>
          </a:xfrm>
        </p:grpSpPr>
        <p:sp>
          <p:nvSpPr>
            <p:cNvPr id="1047" name="Google Shape;1047;p28"/>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8"/>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8"/>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50" name="Google Shape;1050;p28"/>
            <p:cNvCxnSpPr>
              <a:stCxn id="1049" idx="0"/>
              <a:endCxn id="1049"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1051" name="Google Shape;1051;p28"/>
            <p:cNvCxnSpPr>
              <a:endCxn id="1047"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1052" name="Google Shape;1052;p28"/>
          <p:cNvGrpSpPr/>
          <p:nvPr/>
        </p:nvGrpSpPr>
        <p:grpSpPr>
          <a:xfrm rot="624596">
            <a:off x="6380736" y="1858283"/>
            <a:ext cx="636407" cy="350985"/>
            <a:chOff x="9280568" y="2166308"/>
            <a:chExt cx="875797" cy="483011"/>
          </a:xfrm>
        </p:grpSpPr>
        <p:sp>
          <p:nvSpPr>
            <p:cNvPr id="1053" name="Google Shape;1053;p28"/>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8"/>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8"/>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6" name="Google Shape;1056;p28"/>
          <p:cNvGrpSpPr/>
          <p:nvPr/>
        </p:nvGrpSpPr>
        <p:grpSpPr>
          <a:xfrm>
            <a:off x="7289431" y="4073112"/>
            <a:ext cx="357903" cy="350967"/>
            <a:chOff x="-1080825" y="310450"/>
            <a:chExt cx="897900" cy="880500"/>
          </a:xfrm>
        </p:grpSpPr>
        <p:grpSp>
          <p:nvGrpSpPr>
            <p:cNvPr id="1057" name="Google Shape;1057;p28"/>
            <p:cNvGrpSpPr/>
            <p:nvPr/>
          </p:nvGrpSpPr>
          <p:grpSpPr>
            <a:xfrm>
              <a:off x="-871575" y="310450"/>
              <a:ext cx="479400" cy="880500"/>
              <a:chOff x="-888950" y="310450"/>
              <a:chExt cx="479400" cy="880500"/>
            </a:xfrm>
          </p:grpSpPr>
          <p:sp>
            <p:nvSpPr>
              <p:cNvPr id="1058" name="Google Shape;1058;p28"/>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8"/>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60" name="Google Shape;1060;p28"/>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061" name="Google Shape;1061;p28"/>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1062" name="Google Shape;1062;p28"/>
          <p:cNvGrpSpPr/>
          <p:nvPr/>
        </p:nvGrpSpPr>
        <p:grpSpPr>
          <a:xfrm>
            <a:off x="146582" y="266132"/>
            <a:ext cx="437369" cy="109342"/>
            <a:chOff x="1342500" y="1458675"/>
            <a:chExt cx="758400" cy="189600"/>
          </a:xfrm>
        </p:grpSpPr>
        <p:sp>
          <p:nvSpPr>
            <p:cNvPr id="1063" name="Google Shape;1063;p28"/>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8"/>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8"/>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8"/>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7" name="Google Shape;1067;p28"/>
          <p:cNvGrpSpPr/>
          <p:nvPr/>
        </p:nvGrpSpPr>
        <p:grpSpPr>
          <a:xfrm>
            <a:off x="8591170" y="4828227"/>
            <a:ext cx="437369" cy="109342"/>
            <a:chOff x="1342500" y="1458675"/>
            <a:chExt cx="758400" cy="189600"/>
          </a:xfrm>
        </p:grpSpPr>
        <p:sp>
          <p:nvSpPr>
            <p:cNvPr id="1068" name="Google Shape;1068;p28"/>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8"/>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8"/>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8"/>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2" name="Google Shape;1072;p28"/>
          <p:cNvGrpSpPr/>
          <p:nvPr/>
        </p:nvGrpSpPr>
        <p:grpSpPr>
          <a:xfrm>
            <a:off x="7150142" y="478075"/>
            <a:ext cx="553897" cy="276930"/>
            <a:chOff x="1342500" y="1458675"/>
            <a:chExt cx="379200" cy="189600"/>
          </a:xfrm>
        </p:grpSpPr>
        <p:sp>
          <p:nvSpPr>
            <p:cNvPr id="1073" name="Google Shape;1073;p28"/>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8"/>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5" name="Google Shape;1075;p28"/>
          <p:cNvSpPr/>
          <p:nvPr/>
        </p:nvSpPr>
        <p:spPr>
          <a:xfrm rot="-5400000">
            <a:off x="7176451" y="2478391"/>
            <a:ext cx="3266794" cy="1710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grpSp>
        <p:nvGrpSpPr>
          <p:cNvPr id="1076" name="Google Shape;1076;p28"/>
          <p:cNvGrpSpPr/>
          <p:nvPr/>
        </p:nvGrpSpPr>
        <p:grpSpPr>
          <a:xfrm>
            <a:off x="4954981" y="2667287"/>
            <a:ext cx="357903" cy="350967"/>
            <a:chOff x="-1080825" y="310450"/>
            <a:chExt cx="897900" cy="880500"/>
          </a:xfrm>
        </p:grpSpPr>
        <p:grpSp>
          <p:nvGrpSpPr>
            <p:cNvPr id="1077" name="Google Shape;1077;p28"/>
            <p:cNvGrpSpPr/>
            <p:nvPr/>
          </p:nvGrpSpPr>
          <p:grpSpPr>
            <a:xfrm>
              <a:off x="-871575" y="310450"/>
              <a:ext cx="479400" cy="880500"/>
              <a:chOff x="-888950" y="310450"/>
              <a:chExt cx="479400" cy="880500"/>
            </a:xfrm>
          </p:grpSpPr>
          <p:sp>
            <p:nvSpPr>
              <p:cNvPr id="1078" name="Google Shape;1078;p28"/>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8"/>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0" name="Google Shape;1080;p28"/>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081" name="Google Shape;1081;p28"/>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sp>
        <p:nvSpPr>
          <p:cNvPr id="1082" name="Google Shape;1082;p28"/>
          <p:cNvSpPr/>
          <p:nvPr/>
        </p:nvSpPr>
        <p:spPr>
          <a:xfrm rot="-5400000">
            <a:off x="-1280232" y="2476930"/>
            <a:ext cx="3283065" cy="18964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CRIMINAL JUSTICE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4">
    <p:spTree>
      <p:nvGrpSpPr>
        <p:cNvPr id="1083" name="Shape 1083"/>
        <p:cNvGrpSpPr/>
        <p:nvPr/>
      </p:nvGrpSpPr>
      <p:grpSpPr>
        <a:xfrm>
          <a:off x="0" y="0"/>
          <a:ext cx="0" cy="0"/>
          <a:chOff x="0" y="0"/>
          <a:chExt cx="0" cy="0"/>
        </a:xfrm>
      </p:grpSpPr>
      <p:sp>
        <p:nvSpPr>
          <p:cNvPr id="1084" name="Google Shape;1084;p29"/>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2pPr>
            <a:lvl3pPr lvl="2"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3pPr>
            <a:lvl4pPr lvl="3"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4pPr>
            <a:lvl5pPr lvl="4"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5pPr>
            <a:lvl6pPr lvl="5"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6pPr>
            <a:lvl7pPr lvl="6"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7pPr>
            <a:lvl8pPr lvl="7"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8pPr>
            <a:lvl9pPr lvl="8"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9pPr>
          </a:lstStyle>
          <a:p/>
        </p:txBody>
      </p:sp>
      <p:grpSp>
        <p:nvGrpSpPr>
          <p:cNvPr id="1085" name="Google Shape;1085;p29"/>
          <p:cNvGrpSpPr/>
          <p:nvPr/>
        </p:nvGrpSpPr>
        <p:grpSpPr>
          <a:xfrm>
            <a:off x="8566546" y="221972"/>
            <a:ext cx="486642" cy="197663"/>
            <a:chOff x="-1185450" y="3156350"/>
            <a:chExt cx="1020000" cy="414300"/>
          </a:xfrm>
        </p:grpSpPr>
        <p:sp>
          <p:nvSpPr>
            <p:cNvPr id="1086" name="Google Shape;1086;p29"/>
            <p:cNvSpPr/>
            <p:nvPr/>
          </p:nvSpPr>
          <p:spPr>
            <a:xfrm>
              <a:off x="-1185450" y="3156350"/>
              <a:ext cx="10200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9"/>
            <p:cNvSpPr/>
            <p:nvPr/>
          </p:nvSpPr>
          <p:spPr>
            <a:xfrm>
              <a:off x="-1037225" y="3156350"/>
              <a:ext cx="7236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9"/>
            <p:cNvSpPr/>
            <p:nvPr/>
          </p:nvSpPr>
          <p:spPr>
            <a:xfrm>
              <a:off x="-894100" y="3156350"/>
              <a:ext cx="4374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9" name="Google Shape;1089;p29"/>
            <p:cNvCxnSpPr>
              <a:stCxn id="1088" idx="0"/>
              <a:endCxn id="1088" idx="4"/>
            </p:cNvCxnSpPr>
            <p:nvPr/>
          </p:nvCxnSpPr>
          <p:spPr>
            <a:xfrm>
              <a:off x="-675400" y="3156350"/>
              <a:ext cx="0" cy="414300"/>
            </a:xfrm>
            <a:prstGeom prst="straightConnector1">
              <a:avLst/>
            </a:prstGeom>
            <a:noFill/>
            <a:ln cap="flat" cmpd="sng" w="9525">
              <a:solidFill>
                <a:srgbClr val="101122"/>
              </a:solidFill>
              <a:prstDash val="solid"/>
              <a:round/>
              <a:headEnd len="sm" w="sm" type="none"/>
              <a:tailEnd len="sm" w="sm" type="none"/>
            </a:ln>
          </p:spPr>
        </p:cxnSp>
        <p:cxnSp>
          <p:nvCxnSpPr>
            <p:cNvPr id="1090" name="Google Shape;1090;p29"/>
            <p:cNvCxnSpPr>
              <a:endCxn id="1086" idx="6"/>
            </p:cNvCxnSpPr>
            <p:nvPr/>
          </p:nvCxnSpPr>
          <p:spPr>
            <a:xfrm>
              <a:off x="-1185450" y="3363500"/>
              <a:ext cx="1020000" cy="0"/>
            </a:xfrm>
            <a:prstGeom prst="straightConnector1">
              <a:avLst/>
            </a:prstGeom>
            <a:noFill/>
            <a:ln cap="flat" cmpd="sng" w="9525">
              <a:solidFill>
                <a:srgbClr val="101122"/>
              </a:solidFill>
              <a:prstDash val="solid"/>
              <a:round/>
              <a:headEnd len="sm" w="sm" type="none"/>
              <a:tailEnd len="sm" w="sm" type="none"/>
            </a:ln>
          </p:spPr>
        </p:cxnSp>
      </p:grpSp>
      <p:grpSp>
        <p:nvGrpSpPr>
          <p:cNvPr id="1091" name="Google Shape;1091;p29"/>
          <p:cNvGrpSpPr/>
          <p:nvPr/>
        </p:nvGrpSpPr>
        <p:grpSpPr>
          <a:xfrm>
            <a:off x="114172" y="4663298"/>
            <a:ext cx="502200" cy="327959"/>
            <a:chOff x="9668873" y="3240810"/>
            <a:chExt cx="502200" cy="327959"/>
          </a:xfrm>
        </p:grpSpPr>
        <p:sp>
          <p:nvSpPr>
            <p:cNvPr id="1092" name="Google Shape;1092;p29"/>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9"/>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9"/>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5" name="Google Shape;1095;p29"/>
          <p:cNvSpPr/>
          <p:nvPr/>
        </p:nvSpPr>
        <p:spPr>
          <a:xfrm>
            <a:off x="146575" y="102088"/>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9"/>
          <p:cNvSpPr/>
          <p:nvPr/>
        </p:nvSpPr>
        <p:spPr>
          <a:xfrm>
            <a:off x="8591142" y="4608577"/>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97" name="Google Shape;1097;p29"/>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1098" name="Google Shape;1098;p29"/>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sp>
        <p:nvSpPr>
          <p:cNvPr id="1099" name="Google Shape;1099;p29"/>
          <p:cNvSpPr txBox="1"/>
          <p:nvPr>
            <p:ph idx="1" type="body"/>
          </p:nvPr>
        </p:nvSpPr>
        <p:spPr>
          <a:xfrm>
            <a:off x="713225" y="1317525"/>
            <a:ext cx="7717500" cy="31470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50"/>
            </a:lvl1pPr>
            <a:lvl2pPr indent="-304800" lvl="1" marL="914400" algn="l">
              <a:lnSpc>
                <a:spcPct val="115000"/>
              </a:lnSpc>
              <a:spcBef>
                <a:spcPts val="0"/>
              </a:spcBef>
              <a:spcAft>
                <a:spcPts val="0"/>
              </a:spcAft>
              <a:buSzPts val="1200"/>
              <a:buFont typeface="Roboto Condensed"/>
              <a:buChar char="○"/>
              <a:defRPr/>
            </a:lvl2pPr>
            <a:lvl3pPr indent="-304800" lvl="2" marL="1371600" algn="l">
              <a:lnSpc>
                <a:spcPct val="115000"/>
              </a:lnSpc>
              <a:spcBef>
                <a:spcPts val="0"/>
              </a:spcBef>
              <a:spcAft>
                <a:spcPts val="0"/>
              </a:spcAft>
              <a:buSzPts val="1200"/>
              <a:buFont typeface="Roboto Condensed"/>
              <a:buChar char="■"/>
              <a:defRPr/>
            </a:lvl3pPr>
            <a:lvl4pPr indent="-304800" lvl="3" marL="1828800" algn="l">
              <a:lnSpc>
                <a:spcPct val="115000"/>
              </a:lnSpc>
              <a:spcBef>
                <a:spcPts val="0"/>
              </a:spcBef>
              <a:spcAft>
                <a:spcPts val="0"/>
              </a:spcAft>
              <a:buSzPts val="1200"/>
              <a:buFont typeface="Roboto Condensed"/>
              <a:buChar char="●"/>
              <a:defRPr/>
            </a:lvl4pPr>
            <a:lvl5pPr indent="-304800" lvl="4" marL="2286000" algn="l">
              <a:lnSpc>
                <a:spcPct val="115000"/>
              </a:lnSpc>
              <a:spcBef>
                <a:spcPts val="0"/>
              </a:spcBef>
              <a:spcAft>
                <a:spcPts val="0"/>
              </a:spcAft>
              <a:buSzPts val="1200"/>
              <a:buFont typeface="Roboto Condensed"/>
              <a:buChar char="○"/>
              <a:defRPr/>
            </a:lvl5pPr>
            <a:lvl6pPr indent="-304800" lvl="5" marL="2743200" algn="l">
              <a:lnSpc>
                <a:spcPct val="115000"/>
              </a:lnSpc>
              <a:spcBef>
                <a:spcPts val="0"/>
              </a:spcBef>
              <a:spcAft>
                <a:spcPts val="0"/>
              </a:spcAft>
              <a:buSzPts val="1200"/>
              <a:buFont typeface="Roboto Condensed"/>
              <a:buChar char="■"/>
              <a:defRPr/>
            </a:lvl6pPr>
            <a:lvl7pPr indent="-304800" lvl="6" marL="3200400" algn="l">
              <a:lnSpc>
                <a:spcPct val="115000"/>
              </a:lnSpc>
              <a:spcBef>
                <a:spcPts val="0"/>
              </a:spcBef>
              <a:spcAft>
                <a:spcPts val="0"/>
              </a:spcAft>
              <a:buSzPts val="1200"/>
              <a:buFont typeface="Roboto Condensed"/>
              <a:buChar char="●"/>
              <a:defRPr/>
            </a:lvl7pPr>
            <a:lvl8pPr indent="-304800" lvl="7" marL="3657600" algn="l">
              <a:lnSpc>
                <a:spcPct val="115000"/>
              </a:lnSpc>
              <a:spcBef>
                <a:spcPts val="0"/>
              </a:spcBef>
              <a:spcAft>
                <a:spcPts val="0"/>
              </a:spcAft>
              <a:buSzPts val="1200"/>
              <a:buFont typeface="Roboto Condensed"/>
              <a:buChar char="○"/>
              <a:defRPr/>
            </a:lvl8pPr>
            <a:lvl9pPr indent="-304800" lvl="8" marL="4114800" algn="l">
              <a:lnSpc>
                <a:spcPct val="115000"/>
              </a:lnSpc>
              <a:spcBef>
                <a:spcPts val="0"/>
              </a:spcBef>
              <a:spcAft>
                <a:spcPts val="0"/>
              </a:spcAft>
              <a:buSzPts val="1200"/>
              <a:buFont typeface="Roboto Condensed"/>
              <a:buChar char="■"/>
              <a:defRPr/>
            </a:lvl9pPr>
          </a:lstStyle>
          <a:p/>
        </p:txBody>
      </p:sp>
      <p:sp>
        <p:nvSpPr>
          <p:cNvPr id="1100" name="Google Shape;1100;p29"/>
          <p:cNvSpPr/>
          <p:nvPr/>
        </p:nvSpPr>
        <p:spPr>
          <a:xfrm rot="-5400000">
            <a:off x="7266370" y="2490913"/>
            <a:ext cx="3087010" cy="1616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101" name="Shape 110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71" name="Shape 71"/>
        <p:cNvGrpSpPr/>
        <p:nvPr/>
      </p:nvGrpSpPr>
      <p:grpSpPr>
        <a:xfrm>
          <a:off x="0" y="0"/>
          <a:ext cx="0" cy="0"/>
          <a:chOff x="0" y="0"/>
          <a:chExt cx="0" cy="0"/>
        </a:xfrm>
      </p:grpSpPr>
      <p:sp>
        <p:nvSpPr>
          <p:cNvPr id="72" name="Google Shape;72;p4"/>
          <p:cNvSpPr txBox="1"/>
          <p:nvPr>
            <p:ph idx="1" type="body"/>
          </p:nvPr>
        </p:nvSpPr>
        <p:spPr>
          <a:xfrm>
            <a:off x="720000" y="2417800"/>
            <a:ext cx="7704000" cy="16533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0"/>
              </a:spcBef>
              <a:spcAft>
                <a:spcPts val="0"/>
              </a:spcAft>
              <a:buClr>
                <a:srgbClr val="595959"/>
              </a:buClr>
              <a:buSzPts val="1400"/>
              <a:buFont typeface="Anaheim"/>
              <a:buAutoNum type="arabicPeriod"/>
              <a:defRPr/>
            </a:lvl1pPr>
            <a:lvl2pPr indent="-317500" lvl="1" marL="914400" algn="l">
              <a:lnSpc>
                <a:spcPct val="115000"/>
              </a:lnSpc>
              <a:spcBef>
                <a:spcPts val="0"/>
              </a:spcBef>
              <a:spcAft>
                <a:spcPts val="0"/>
              </a:spcAft>
              <a:buClr>
                <a:srgbClr val="595959"/>
              </a:buClr>
              <a:buSzPts val="1400"/>
              <a:buFont typeface="Anaheim"/>
              <a:buAutoNum type="alphaLcPeriod"/>
              <a:defRPr/>
            </a:lvl2pPr>
            <a:lvl3pPr indent="-317500" lvl="2" marL="1371600" algn="l">
              <a:lnSpc>
                <a:spcPct val="115000"/>
              </a:lnSpc>
              <a:spcBef>
                <a:spcPts val="0"/>
              </a:spcBef>
              <a:spcAft>
                <a:spcPts val="0"/>
              </a:spcAft>
              <a:buClr>
                <a:srgbClr val="595959"/>
              </a:buClr>
              <a:buSzPts val="1400"/>
              <a:buFont typeface="Anaheim"/>
              <a:buAutoNum type="romanLcPeriod"/>
              <a:defRPr/>
            </a:lvl3pPr>
            <a:lvl4pPr indent="-317500" lvl="3" marL="1828800" algn="l">
              <a:lnSpc>
                <a:spcPct val="115000"/>
              </a:lnSpc>
              <a:spcBef>
                <a:spcPts val="0"/>
              </a:spcBef>
              <a:spcAft>
                <a:spcPts val="0"/>
              </a:spcAft>
              <a:buClr>
                <a:srgbClr val="595959"/>
              </a:buClr>
              <a:buSzPts val="1400"/>
              <a:buFont typeface="Anaheim"/>
              <a:buAutoNum type="arabicPeriod"/>
              <a:defRPr/>
            </a:lvl4pPr>
            <a:lvl5pPr indent="-317500" lvl="4" marL="2286000" algn="l">
              <a:lnSpc>
                <a:spcPct val="115000"/>
              </a:lnSpc>
              <a:spcBef>
                <a:spcPts val="0"/>
              </a:spcBef>
              <a:spcAft>
                <a:spcPts val="0"/>
              </a:spcAft>
              <a:buClr>
                <a:srgbClr val="595959"/>
              </a:buClr>
              <a:buSzPts val="1400"/>
              <a:buFont typeface="Anaheim"/>
              <a:buAutoNum type="alphaLcPeriod"/>
              <a:defRPr/>
            </a:lvl5pPr>
            <a:lvl6pPr indent="-317500" lvl="5" marL="2743200" algn="l">
              <a:lnSpc>
                <a:spcPct val="115000"/>
              </a:lnSpc>
              <a:spcBef>
                <a:spcPts val="0"/>
              </a:spcBef>
              <a:spcAft>
                <a:spcPts val="0"/>
              </a:spcAft>
              <a:buClr>
                <a:srgbClr val="595959"/>
              </a:buClr>
              <a:buSzPts val="1400"/>
              <a:buFont typeface="Anaheim"/>
              <a:buAutoNum type="romanLcPeriod"/>
              <a:defRPr/>
            </a:lvl6pPr>
            <a:lvl7pPr indent="-317500" lvl="6" marL="3200400" algn="l">
              <a:lnSpc>
                <a:spcPct val="115000"/>
              </a:lnSpc>
              <a:spcBef>
                <a:spcPts val="0"/>
              </a:spcBef>
              <a:spcAft>
                <a:spcPts val="0"/>
              </a:spcAft>
              <a:buClr>
                <a:srgbClr val="595959"/>
              </a:buClr>
              <a:buSzPts val="1400"/>
              <a:buFont typeface="Anaheim"/>
              <a:buAutoNum type="arabicPeriod"/>
              <a:defRPr/>
            </a:lvl7pPr>
            <a:lvl8pPr indent="-317500" lvl="7" marL="3657600" algn="l">
              <a:lnSpc>
                <a:spcPct val="115000"/>
              </a:lnSpc>
              <a:spcBef>
                <a:spcPts val="0"/>
              </a:spcBef>
              <a:spcAft>
                <a:spcPts val="0"/>
              </a:spcAft>
              <a:buClr>
                <a:srgbClr val="595959"/>
              </a:buClr>
              <a:buSzPts val="1400"/>
              <a:buFont typeface="Anaheim"/>
              <a:buAutoNum type="alphaLcPeriod"/>
              <a:defRPr/>
            </a:lvl8pPr>
            <a:lvl9pPr indent="-317500" lvl="8" marL="4114800" algn="l">
              <a:lnSpc>
                <a:spcPct val="115000"/>
              </a:lnSpc>
              <a:spcBef>
                <a:spcPts val="0"/>
              </a:spcBef>
              <a:spcAft>
                <a:spcPts val="0"/>
              </a:spcAft>
              <a:buClr>
                <a:srgbClr val="595959"/>
              </a:buClr>
              <a:buSzPts val="1400"/>
              <a:buFont typeface="Anaheim"/>
              <a:buAutoNum type="romanLcPeriod"/>
              <a:defRPr/>
            </a:lvl9pPr>
          </a:lstStyle>
          <a:p/>
        </p:txBody>
      </p:sp>
      <p:sp>
        <p:nvSpPr>
          <p:cNvPr id="73" name="Google Shape;73;p4"/>
          <p:cNvSpPr txBox="1"/>
          <p:nvPr>
            <p:ph type="title"/>
          </p:nvPr>
        </p:nvSpPr>
        <p:spPr>
          <a:xfrm>
            <a:off x="713225" y="1072400"/>
            <a:ext cx="7717500" cy="426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500"/>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74" name="Google Shape;74;p4"/>
          <p:cNvGrpSpPr/>
          <p:nvPr/>
        </p:nvGrpSpPr>
        <p:grpSpPr>
          <a:xfrm>
            <a:off x="8558747" y="4652998"/>
            <a:ext cx="502200" cy="327959"/>
            <a:chOff x="9668873" y="3240810"/>
            <a:chExt cx="502200" cy="327959"/>
          </a:xfrm>
        </p:grpSpPr>
        <p:sp>
          <p:nvSpPr>
            <p:cNvPr id="75" name="Google Shape;75;p4"/>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4"/>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4"/>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 name="Google Shape;78;p4"/>
          <p:cNvGrpSpPr/>
          <p:nvPr/>
        </p:nvGrpSpPr>
        <p:grpSpPr>
          <a:xfrm>
            <a:off x="8566521" y="221972"/>
            <a:ext cx="486642" cy="197663"/>
            <a:chOff x="-1185450" y="3156350"/>
            <a:chExt cx="1020000" cy="414300"/>
          </a:xfrm>
        </p:grpSpPr>
        <p:sp>
          <p:nvSpPr>
            <p:cNvPr id="79" name="Google Shape;79;p4"/>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4"/>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2" name="Google Shape;82;p4"/>
            <p:cNvCxnSpPr>
              <a:stCxn id="81" idx="0"/>
              <a:endCxn id="81"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83" name="Google Shape;83;p4"/>
            <p:cNvCxnSpPr>
              <a:endCxn id="79"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cxnSp>
        <p:nvCxnSpPr>
          <p:cNvPr id="84" name="Google Shape;84;p4"/>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5" name="Google Shape;85;p4"/>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86" name="Google Shape;86;p4"/>
          <p:cNvCxnSpPr/>
          <p:nvPr/>
        </p:nvCxnSpPr>
        <p:spPr>
          <a:xfrm>
            <a:off x="857209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87" name="Google Shape;87;p4"/>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88" name="Google Shape;88;p4"/>
          <p:cNvGrpSpPr/>
          <p:nvPr/>
        </p:nvGrpSpPr>
        <p:grpSpPr>
          <a:xfrm>
            <a:off x="114172" y="221973"/>
            <a:ext cx="502200" cy="327959"/>
            <a:chOff x="9668873" y="3240810"/>
            <a:chExt cx="502200" cy="327959"/>
          </a:xfrm>
        </p:grpSpPr>
        <p:sp>
          <p:nvSpPr>
            <p:cNvPr id="89" name="Google Shape;89;p4"/>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 name="Google Shape;92;p4"/>
          <p:cNvGrpSpPr/>
          <p:nvPr/>
        </p:nvGrpSpPr>
        <p:grpSpPr>
          <a:xfrm>
            <a:off x="121946" y="4784072"/>
            <a:ext cx="486642" cy="197663"/>
            <a:chOff x="-1185450" y="3156350"/>
            <a:chExt cx="1020000" cy="414300"/>
          </a:xfrm>
        </p:grpSpPr>
        <p:sp>
          <p:nvSpPr>
            <p:cNvPr id="93" name="Google Shape;93;p4"/>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4"/>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 name="Google Shape;96;p4"/>
            <p:cNvCxnSpPr>
              <a:stCxn id="95" idx="0"/>
              <a:endCxn id="95"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97" name="Google Shape;97;p4"/>
            <p:cNvCxnSpPr>
              <a:endCxn id="93"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2">
    <p:spTree>
      <p:nvGrpSpPr>
        <p:cNvPr id="1102" name="Shape 1102"/>
        <p:cNvGrpSpPr/>
        <p:nvPr/>
      </p:nvGrpSpPr>
      <p:grpSpPr>
        <a:xfrm>
          <a:off x="0" y="0"/>
          <a:ext cx="0" cy="0"/>
          <a:chOff x="0" y="0"/>
          <a:chExt cx="0" cy="0"/>
        </a:xfrm>
      </p:grpSpPr>
      <p:sp>
        <p:nvSpPr>
          <p:cNvPr id="1103" name="Google Shape;1103;p31"/>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2pPr>
            <a:lvl3pPr lvl="2"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3pPr>
            <a:lvl4pPr lvl="3"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4pPr>
            <a:lvl5pPr lvl="4"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5pPr>
            <a:lvl6pPr lvl="5"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6pPr>
            <a:lvl7pPr lvl="6"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7pPr>
            <a:lvl8pPr lvl="7"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8pPr>
            <a:lvl9pPr lvl="8" algn="l">
              <a:lnSpc>
                <a:spcPct val="100000"/>
              </a:lnSpc>
              <a:spcBef>
                <a:spcPts val="0"/>
              </a:spcBef>
              <a:spcAft>
                <a:spcPts val="0"/>
              </a:spcAft>
              <a:buSzPts val="2500"/>
              <a:buFont typeface="Dela Gothic One"/>
              <a:buNone/>
              <a:defRPr sz="2500">
                <a:latin typeface="Dela Gothic One"/>
                <a:ea typeface="Dela Gothic One"/>
                <a:cs typeface="Dela Gothic One"/>
                <a:sym typeface="Dela Gothic One"/>
              </a:defRPr>
            </a:lvl9pPr>
          </a:lstStyle>
          <a:p/>
        </p:txBody>
      </p:sp>
      <p:sp>
        <p:nvSpPr>
          <p:cNvPr id="1104" name="Google Shape;1104;p31"/>
          <p:cNvSpPr txBox="1"/>
          <p:nvPr>
            <p:ph idx="2" type="title"/>
          </p:nvPr>
        </p:nvSpPr>
        <p:spPr>
          <a:xfrm>
            <a:off x="1732425" y="2442695"/>
            <a:ext cx="2443200" cy="529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b="0" sz="1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05" name="Google Shape;1105;p31"/>
          <p:cNvSpPr txBox="1"/>
          <p:nvPr>
            <p:ph idx="3" type="title"/>
          </p:nvPr>
        </p:nvSpPr>
        <p:spPr>
          <a:xfrm>
            <a:off x="4968375" y="2442695"/>
            <a:ext cx="2443200" cy="529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b="0" sz="1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06" name="Google Shape;1106;p31"/>
          <p:cNvSpPr txBox="1"/>
          <p:nvPr>
            <p:ph idx="1" type="subTitle"/>
          </p:nvPr>
        </p:nvSpPr>
        <p:spPr>
          <a:xfrm>
            <a:off x="4968375" y="3052548"/>
            <a:ext cx="2443200" cy="68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07" name="Google Shape;1107;p31"/>
          <p:cNvSpPr txBox="1"/>
          <p:nvPr>
            <p:ph idx="4" type="subTitle"/>
          </p:nvPr>
        </p:nvSpPr>
        <p:spPr>
          <a:xfrm>
            <a:off x="1732425" y="3071523"/>
            <a:ext cx="2443200" cy="689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108" name="Google Shape;1108;p31"/>
          <p:cNvGrpSpPr/>
          <p:nvPr/>
        </p:nvGrpSpPr>
        <p:grpSpPr>
          <a:xfrm>
            <a:off x="8558747" y="4663298"/>
            <a:ext cx="502200" cy="327959"/>
            <a:chOff x="9668873" y="3240810"/>
            <a:chExt cx="502200" cy="327959"/>
          </a:xfrm>
        </p:grpSpPr>
        <p:sp>
          <p:nvSpPr>
            <p:cNvPr id="1109" name="Google Shape;1109;p31"/>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1"/>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1"/>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2" name="Google Shape;1112;p31"/>
          <p:cNvSpPr/>
          <p:nvPr/>
        </p:nvSpPr>
        <p:spPr>
          <a:xfrm>
            <a:off x="8591175" y="102088"/>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1"/>
          <p:cNvSpPr/>
          <p:nvPr/>
        </p:nvSpPr>
        <p:spPr>
          <a:xfrm>
            <a:off x="146567" y="102102"/>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4" name="Google Shape;1114;p31"/>
          <p:cNvGrpSpPr/>
          <p:nvPr/>
        </p:nvGrpSpPr>
        <p:grpSpPr>
          <a:xfrm>
            <a:off x="1100231" y="1437262"/>
            <a:ext cx="357903" cy="350967"/>
            <a:chOff x="-1080825" y="310450"/>
            <a:chExt cx="897900" cy="880500"/>
          </a:xfrm>
        </p:grpSpPr>
        <p:grpSp>
          <p:nvGrpSpPr>
            <p:cNvPr id="1115" name="Google Shape;1115;p31"/>
            <p:cNvGrpSpPr/>
            <p:nvPr/>
          </p:nvGrpSpPr>
          <p:grpSpPr>
            <a:xfrm>
              <a:off x="-871575" y="310450"/>
              <a:ext cx="479400" cy="880500"/>
              <a:chOff x="-888950" y="310450"/>
              <a:chExt cx="479400" cy="880500"/>
            </a:xfrm>
          </p:grpSpPr>
          <p:sp>
            <p:nvSpPr>
              <p:cNvPr id="1116" name="Google Shape;1116;p31"/>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1"/>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18" name="Google Shape;1118;p31"/>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119" name="Google Shape;1119;p31"/>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cxnSp>
        <p:nvCxnSpPr>
          <p:cNvPr id="1120" name="Google Shape;1120;p31"/>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121" name="Google Shape;1121;p31"/>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1122" name="Google Shape;1122;p31"/>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123" name="Google Shape;1123;p31"/>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1124" name="Google Shape;1124;p31"/>
          <p:cNvGrpSpPr/>
          <p:nvPr/>
        </p:nvGrpSpPr>
        <p:grpSpPr>
          <a:xfrm rot="8100000">
            <a:off x="7654677" y="1369298"/>
            <a:ext cx="636498" cy="351035"/>
            <a:chOff x="9280568" y="2166308"/>
            <a:chExt cx="875797" cy="483011"/>
          </a:xfrm>
        </p:grpSpPr>
        <p:sp>
          <p:nvSpPr>
            <p:cNvPr id="1125" name="Google Shape;1125;p31"/>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1"/>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1"/>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8" name="Google Shape;1128;p31"/>
          <p:cNvGrpSpPr/>
          <p:nvPr/>
        </p:nvGrpSpPr>
        <p:grpSpPr>
          <a:xfrm>
            <a:off x="7623781" y="4019600"/>
            <a:ext cx="357903" cy="350967"/>
            <a:chOff x="-1080825" y="310450"/>
            <a:chExt cx="897900" cy="880500"/>
          </a:xfrm>
        </p:grpSpPr>
        <p:grpSp>
          <p:nvGrpSpPr>
            <p:cNvPr id="1129" name="Google Shape;1129;p31"/>
            <p:cNvGrpSpPr/>
            <p:nvPr/>
          </p:nvGrpSpPr>
          <p:grpSpPr>
            <a:xfrm>
              <a:off x="-871575" y="310450"/>
              <a:ext cx="479400" cy="880500"/>
              <a:chOff x="-888950" y="310450"/>
              <a:chExt cx="479400" cy="880500"/>
            </a:xfrm>
          </p:grpSpPr>
          <p:sp>
            <p:nvSpPr>
              <p:cNvPr id="1130" name="Google Shape;1130;p31"/>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1"/>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2" name="Google Shape;1132;p31"/>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133" name="Google Shape;1133;p31"/>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1134" name="Google Shape;1134;p31"/>
          <p:cNvGrpSpPr/>
          <p:nvPr/>
        </p:nvGrpSpPr>
        <p:grpSpPr>
          <a:xfrm rot="-9462312">
            <a:off x="1396259" y="4127220"/>
            <a:ext cx="636465" cy="351017"/>
            <a:chOff x="9280568" y="2166308"/>
            <a:chExt cx="875797" cy="483011"/>
          </a:xfrm>
        </p:grpSpPr>
        <p:sp>
          <p:nvSpPr>
            <p:cNvPr id="1135" name="Google Shape;1135;p31"/>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1"/>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1"/>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8" name="Google Shape;1138;p31"/>
          <p:cNvGrpSpPr/>
          <p:nvPr/>
        </p:nvGrpSpPr>
        <p:grpSpPr>
          <a:xfrm>
            <a:off x="114172" y="4663298"/>
            <a:ext cx="502200" cy="327959"/>
            <a:chOff x="9668873" y="3240810"/>
            <a:chExt cx="502200" cy="327959"/>
          </a:xfrm>
        </p:grpSpPr>
        <p:sp>
          <p:nvSpPr>
            <p:cNvPr id="1139" name="Google Shape;1139;p31"/>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1"/>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1"/>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2" name="Google Shape;1142;p31"/>
          <p:cNvSpPr txBox="1"/>
          <p:nvPr>
            <p:ph idx="5" type="title"/>
          </p:nvPr>
        </p:nvSpPr>
        <p:spPr>
          <a:xfrm>
            <a:off x="1732425" y="1911675"/>
            <a:ext cx="2443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b="0"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43" name="Google Shape;1143;p31"/>
          <p:cNvSpPr txBox="1"/>
          <p:nvPr>
            <p:ph idx="6" type="title"/>
          </p:nvPr>
        </p:nvSpPr>
        <p:spPr>
          <a:xfrm>
            <a:off x="4968375" y="1911675"/>
            <a:ext cx="2443200" cy="3384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b="0" sz="3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44" name="Shape 1144"/>
        <p:cNvGrpSpPr/>
        <p:nvPr/>
      </p:nvGrpSpPr>
      <p:grpSpPr>
        <a:xfrm>
          <a:off x="0" y="0"/>
          <a:ext cx="0" cy="0"/>
          <a:chOff x="0" y="0"/>
          <a:chExt cx="0" cy="0"/>
        </a:xfrm>
      </p:grpSpPr>
      <p:grpSp>
        <p:nvGrpSpPr>
          <p:cNvPr id="1145" name="Google Shape;1145;p32"/>
          <p:cNvGrpSpPr/>
          <p:nvPr/>
        </p:nvGrpSpPr>
        <p:grpSpPr>
          <a:xfrm>
            <a:off x="1169181" y="1163312"/>
            <a:ext cx="357903" cy="350967"/>
            <a:chOff x="-1080825" y="310450"/>
            <a:chExt cx="897900" cy="880500"/>
          </a:xfrm>
        </p:grpSpPr>
        <p:grpSp>
          <p:nvGrpSpPr>
            <p:cNvPr id="1146" name="Google Shape;1146;p32"/>
            <p:cNvGrpSpPr/>
            <p:nvPr/>
          </p:nvGrpSpPr>
          <p:grpSpPr>
            <a:xfrm>
              <a:off x="-871575" y="310450"/>
              <a:ext cx="479400" cy="880500"/>
              <a:chOff x="-888950" y="310450"/>
              <a:chExt cx="479400" cy="880500"/>
            </a:xfrm>
          </p:grpSpPr>
          <p:sp>
            <p:nvSpPr>
              <p:cNvPr id="1147" name="Google Shape;1147;p32"/>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2"/>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9" name="Google Shape;1149;p32"/>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150" name="Google Shape;1150;p32"/>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1151" name="Google Shape;1151;p32"/>
          <p:cNvGrpSpPr/>
          <p:nvPr/>
        </p:nvGrpSpPr>
        <p:grpSpPr>
          <a:xfrm>
            <a:off x="7964306" y="3395037"/>
            <a:ext cx="357903" cy="350967"/>
            <a:chOff x="-1080825" y="310450"/>
            <a:chExt cx="897900" cy="880500"/>
          </a:xfrm>
        </p:grpSpPr>
        <p:grpSp>
          <p:nvGrpSpPr>
            <p:cNvPr id="1152" name="Google Shape;1152;p32"/>
            <p:cNvGrpSpPr/>
            <p:nvPr/>
          </p:nvGrpSpPr>
          <p:grpSpPr>
            <a:xfrm>
              <a:off x="-871575" y="310450"/>
              <a:ext cx="479400" cy="880500"/>
              <a:chOff x="-888950" y="310450"/>
              <a:chExt cx="479400" cy="880500"/>
            </a:xfrm>
          </p:grpSpPr>
          <p:sp>
            <p:nvSpPr>
              <p:cNvPr id="1153" name="Google Shape;1153;p32"/>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2"/>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55" name="Google Shape;1155;p32"/>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156" name="Google Shape;1156;p32"/>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1157" name="Google Shape;1157;p32"/>
          <p:cNvGrpSpPr/>
          <p:nvPr/>
        </p:nvGrpSpPr>
        <p:grpSpPr>
          <a:xfrm>
            <a:off x="2666056" y="4338662"/>
            <a:ext cx="357903" cy="350967"/>
            <a:chOff x="-1080825" y="310450"/>
            <a:chExt cx="897900" cy="880500"/>
          </a:xfrm>
        </p:grpSpPr>
        <p:grpSp>
          <p:nvGrpSpPr>
            <p:cNvPr id="1158" name="Google Shape;1158;p32"/>
            <p:cNvGrpSpPr/>
            <p:nvPr/>
          </p:nvGrpSpPr>
          <p:grpSpPr>
            <a:xfrm>
              <a:off x="-871575" y="310450"/>
              <a:ext cx="479400" cy="880500"/>
              <a:chOff x="-888950" y="310450"/>
              <a:chExt cx="479400" cy="880500"/>
            </a:xfrm>
          </p:grpSpPr>
          <p:sp>
            <p:nvSpPr>
              <p:cNvPr id="1159" name="Google Shape;1159;p32"/>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2"/>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61" name="Google Shape;1161;p32"/>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162" name="Google Shape;1162;p32"/>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1163" name="Google Shape;1163;p32"/>
          <p:cNvGrpSpPr/>
          <p:nvPr/>
        </p:nvGrpSpPr>
        <p:grpSpPr>
          <a:xfrm>
            <a:off x="6223456" y="422475"/>
            <a:ext cx="357903" cy="350967"/>
            <a:chOff x="-1080825" y="310450"/>
            <a:chExt cx="897900" cy="880500"/>
          </a:xfrm>
        </p:grpSpPr>
        <p:grpSp>
          <p:nvGrpSpPr>
            <p:cNvPr id="1164" name="Google Shape;1164;p32"/>
            <p:cNvGrpSpPr/>
            <p:nvPr/>
          </p:nvGrpSpPr>
          <p:grpSpPr>
            <a:xfrm>
              <a:off x="-871575" y="310450"/>
              <a:ext cx="479400" cy="880500"/>
              <a:chOff x="-888950" y="310450"/>
              <a:chExt cx="479400" cy="880500"/>
            </a:xfrm>
          </p:grpSpPr>
          <p:sp>
            <p:nvSpPr>
              <p:cNvPr id="1165" name="Google Shape;1165;p32"/>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2"/>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67" name="Google Shape;1167;p32"/>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168" name="Google Shape;1168;p32"/>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1169" name="Google Shape;1169;p32"/>
          <p:cNvGrpSpPr/>
          <p:nvPr/>
        </p:nvGrpSpPr>
        <p:grpSpPr>
          <a:xfrm rot="624596">
            <a:off x="8042511" y="1657858"/>
            <a:ext cx="636407" cy="350985"/>
            <a:chOff x="9280568" y="2166308"/>
            <a:chExt cx="875797" cy="483011"/>
          </a:xfrm>
        </p:grpSpPr>
        <p:sp>
          <p:nvSpPr>
            <p:cNvPr id="1170" name="Google Shape;1170;p32"/>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2"/>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2"/>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3" name="Google Shape;1173;p32"/>
          <p:cNvGrpSpPr/>
          <p:nvPr/>
        </p:nvGrpSpPr>
        <p:grpSpPr>
          <a:xfrm rot="-10558032">
            <a:off x="521269" y="3240190"/>
            <a:ext cx="636353" cy="350955"/>
            <a:chOff x="9280568" y="2166308"/>
            <a:chExt cx="875797" cy="483011"/>
          </a:xfrm>
        </p:grpSpPr>
        <p:sp>
          <p:nvSpPr>
            <p:cNvPr id="1174" name="Google Shape;1174;p32"/>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2"/>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2"/>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7" name="Google Shape;1177;p32"/>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178" name="Google Shape;1178;p32"/>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1179" name="Google Shape;1179;p32"/>
          <p:cNvGrpSpPr/>
          <p:nvPr/>
        </p:nvGrpSpPr>
        <p:grpSpPr>
          <a:xfrm>
            <a:off x="88317" y="182325"/>
            <a:ext cx="553897" cy="276930"/>
            <a:chOff x="1342500" y="1458675"/>
            <a:chExt cx="379200" cy="189600"/>
          </a:xfrm>
        </p:grpSpPr>
        <p:sp>
          <p:nvSpPr>
            <p:cNvPr id="1180" name="Google Shape;1180;p32"/>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2"/>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2" name="Google Shape;1182;p32"/>
          <p:cNvGrpSpPr/>
          <p:nvPr/>
        </p:nvGrpSpPr>
        <p:grpSpPr>
          <a:xfrm>
            <a:off x="8532892" y="4744438"/>
            <a:ext cx="553897" cy="276930"/>
            <a:chOff x="1342500" y="1458675"/>
            <a:chExt cx="379200" cy="189600"/>
          </a:xfrm>
        </p:grpSpPr>
        <p:sp>
          <p:nvSpPr>
            <p:cNvPr id="1183" name="Google Shape;1183;p32"/>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2"/>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85" name="Google Shape;1185;p32"/>
          <p:cNvCxnSpPr/>
          <p:nvPr/>
        </p:nvCxnSpPr>
        <p:spPr>
          <a:xfrm>
            <a:off x="8572092"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186" name="Google Shape;1186;p32"/>
          <p:cNvCxnSpPr/>
          <p:nvPr/>
        </p:nvCxnSpPr>
        <p:spPr>
          <a:xfrm>
            <a:off x="127522"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1187" name="Google Shape;1187;p32"/>
          <p:cNvGrpSpPr/>
          <p:nvPr/>
        </p:nvGrpSpPr>
        <p:grpSpPr>
          <a:xfrm>
            <a:off x="88317" y="4744450"/>
            <a:ext cx="553897" cy="276930"/>
            <a:chOff x="1342500" y="1458675"/>
            <a:chExt cx="379200" cy="189600"/>
          </a:xfrm>
        </p:grpSpPr>
        <p:sp>
          <p:nvSpPr>
            <p:cNvPr id="1188" name="Google Shape;1188;p32"/>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2"/>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0" name="Google Shape;1190;p32"/>
          <p:cNvGrpSpPr/>
          <p:nvPr/>
        </p:nvGrpSpPr>
        <p:grpSpPr>
          <a:xfrm>
            <a:off x="8532892" y="182313"/>
            <a:ext cx="553897" cy="276930"/>
            <a:chOff x="1342500" y="1458675"/>
            <a:chExt cx="379200" cy="189600"/>
          </a:xfrm>
        </p:grpSpPr>
        <p:sp>
          <p:nvSpPr>
            <p:cNvPr id="1191" name="Google Shape;1191;p32"/>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2"/>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5">
    <p:spTree>
      <p:nvGrpSpPr>
        <p:cNvPr id="1193" name="Shape 1193"/>
        <p:cNvGrpSpPr/>
        <p:nvPr/>
      </p:nvGrpSpPr>
      <p:grpSpPr>
        <a:xfrm>
          <a:off x="0" y="0"/>
          <a:ext cx="0" cy="0"/>
          <a:chOff x="0" y="0"/>
          <a:chExt cx="0" cy="0"/>
        </a:xfrm>
      </p:grpSpPr>
      <p:cxnSp>
        <p:nvCxnSpPr>
          <p:cNvPr id="1194" name="Google Shape;1194;p33"/>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1195" name="Google Shape;1195;p33"/>
          <p:cNvGrpSpPr/>
          <p:nvPr/>
        </p:nvGrpSpPr>
        <p:grpSpPr>
          <a:xfrm>
            <a:off x="114173" y="4574625"/>
            <a:ext cx="502195" cy="505312"/>
            <a:chOff x="291525" y="1296925"/>
            <a:chExt cx="829800" cy="834950"/>
          </a:xfrm>
        </p:grpSpPr>
        <p:sp>
          <p:nvSpPr>
            <p:cNvPr id="1196" name="Google Shape;1196;p33"/>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7" name="Google Shape;1197;p33"/>
            <p:cNvGrpSpPr/>
            <p:nvPr/>
          </p:nvGrpSpPr>
          <p:grpSpPr>
            <a:xfrm>
              <a:off x="291525" y="1296925"/>
              <a:ext cx="829800" cy="834950"/>
              <a:chOff x="291525" y="1296925"/>
              <a:chExt cx="829800" cy="834950"/>
            </a:xfrm>
          </p:grpSpPr>
          <p:sp>
            <p:nvSpPr>
              <p:cNvPr id="1198" name="Google Shape;1198;p33"/>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3"/>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3"/>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3"/>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02" name="Google Shape;1202;p33"/>
          <p:cNvGrpSpPr/>
          <p:nvPr/>
        </p:nvGrpSpPr>
        <p:grpSpPr>
          <a:xfrm>
            <a:off x="8558773" y="74050"/>
            <a:ext cx="502195" cy="505312"/>
            <a:chOff x="291525" y="1296925"/>
            <a:chExt cx="829800" cy="834950"/>
          </a:xfrm>
        </p:grpSpPr>
        <p:sp>
          <p:nvSpPr>
            <p:cNvPr id="1203" name="Google Shape;1203;p33"/>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4" name="Google Shape;1204;p33"/>
            <p:cNvGrpSpPr/>
            <p:nvPr/>
          </p:nvGrpSpPr>
          <p:grpSpPr>
            <a:xfrm>
              <a:off x="291525" y="1296925"/>
              <a:ext cx="829800" cy="834950"/>
              <a:chOff x="291525" y="1296925"/>
              <a:chExt cx="829800" cy="834950"/>
            </a:xfrm>
          </p:grpSpPr>
          <p:sp>
            <p:nvSpPr>
              <p:cNvPr id="1205" name="Google Shape;1205;p33"/>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3"/>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3"/>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3"/>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209" name="Google Shape;1209;p33"/>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210" name="Google Shape;1210;p33"/>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1211" name="Google Shape;1211;p33"/>
          <p:cNvGrpSpPr/>
          <p:nvPr/>
        </p:nvGrpSpPr>
        <p:grpSpPr>
          <a:xfrm>
            <a:off x="8558773" y="4574625"/>
            <a:ext cx="502195" cy="505312"/>
            <a:chOff x="291525" y="1296925"/>
            <a:chExt cx="829800" cy="834950"/>
          </a:xfrm>
        </p:grpSpPr>
        <p:sp>
          <p:nvSpPr>
            <p:cNvPr id="1212" name="Google Shape;1212;p33"/>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3" name="Google Shape;1213;p33"/>
            <p:cNvGrpSpPr/>
            <p:nvPr/>
          </p:nvGrpSpPr>
          <p:grpSpPr>
            <a:xfrm>
              <a:off x="291525" y="1296925"/>
              <a:ext cx="829800" cy="834950"/>
              <a:chOff x="291525" y="1296925"/>
              <a:chExt cx="829800" cy="834950"/>
            </a:xfrm>
          </p:grpSpPr>
          <p:sp>
            <p:nvSpPr>
              <p:cNvPr id="1214" name="Google Shape;1214;p33"/>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3"/>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3"/>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3"/>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18" name="Google Shape;1218;p33"/>
          <p:cNvGrpSpPr/>
          <p:nvPr/>
        </p:nvGrpSpPr>
        <p:grpSpPr>
          <a:xfrm>
            <a:off x="114173" y="74050"/>
            <a:ext cx="502195" cy="505312"/>
            <a:chOff x="291525" y="1296925"/>
            <a:chExt cx="829800" cy="834950"/>
          </a:xfrm>
        </p:grpSpPr>
        <p:sp>
          <p:nvSpPr>
            <p:cNvPr id="1219" name="Google Shape;1219;p33"/>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0" name="Google Shape;1220;p33"/>
            <p:cNvGrpSpPr/>
            <p:nvPr/>
          </p:nvGrpSpPr>
          <p:grpSpPr>
            <a:xfrm>
              <a:off x="291525" y="1296925"/>
              <a:ext cx="829800" cy="834950"/>
              <a:chOff x="291525" y="1296925"/>
              <a:chExt cx="829800" cy="834950"/>
            </a:xfrm>
          </p:grpSpPr>
          <p:sp>
            <p:nvSpPr>
              <p:cNvPr id="1221" name="Google Shape;1221;p33"/>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3"/>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3"/>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3"/>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225" name="Google Shape;1225;p33"/>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grpSp>
        <p:nvGrpSpPr>
          <p:cNvPr id="1226" name="Google Shape;1226;p33"/>
          <p:cNvGrpSpPr/>
          <p:nvPr/>
        </p:nvGrpSpPr>
        <p:grpSpPr>
          <a:xfrm>
            <a:off x="8212082" y="3672502"/>
            <a:ext cx="437369" cy="109342"/>
            <a:chOff x="1342500" y="1458675"/>
            <a:chExt cx="758400" cy="189600"/>
          </a:xfrm>
        </p:grpSpPr>
        <p:sp>
          <p:nvSpPr>
            <p:cNvPr id="1227" name="Google Shape;1227;p33"/>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3"/>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3"/>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3"/>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1" name="Google Shape;1231;p33"/>
          <p:cNvGrpSpPr/>
          <p:nvPr/>
        </p:nvGrpSpPr>
        <p:grpSpPr>
          <a:xfrm>
            <a:off x="494545" y="1634952"/>
            <a:ext cx="437369" cy="109342"/>
            <a:chOff x="1342500" y="1458675"/>
            <a:chExt cx="758400" cy="189600"/>
          </a:xfrm>
        </p:grpSpPr>
        <p:sp>
          <p:nvSpPr>
            <p:cNvPr id="1232" name="Google Shape;1232;p33"/>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3"/>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3"/>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3"/>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6" name="Google Shape;1236;p33"/>
          <p:cNvGrpSpPr/>
          <p:nvPr/>
        </p:nvGrpSpPr>
        <p:grpSpPr>
          <a:xfrm>
            <a:off x="2269706" y="796887"/>
            <a:ext cx="357903" cy="350967"/>
            <a:chOff x="-1080825" y="310450"/>
            <a:chExt cx="897900" cy="880500"/>
          </a:xfrm>
        </p:grpSpPr>
        <p:grpSp>
          <p:nvGrpSpPr>
            <p:cNvPr id="1237" name="Google Shape;1237;p33"/>
            <p:cNvGrpSpPr/>
            <p:nvPr/>
          </p:nvGrpSpPr>
          <p:grpSpPr>
            <a:xfrm>
              <a:off x="-871575" y="310450"/>
              <a:ext cx="479400" cy="880500"/>
              <a:chOff x="-888950" y="310450"/>
              <a:chExt cx="479400" cy="880500"/>
            </a:xfrm>
          </p:grpSpPr>
          <p:sp>
            <p:nvSpPr>
              <p:cNvPr id="1238" name="Google Shape;1238;p33"/>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3"/>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0" name="Google Shape;1240;p33"/>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241" name="Google Shape;1241;p33"/>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1242" name="Google Shape;1242;p33"/>
          <p:cNvGrpSpPr/>
          <p:nvPr/>
        </p:nvGrpSpPr>
        <p:grpSpPr>
          <a:xfrm>
            <a:off x="6921031" y="4433100"/>
            <a:ext cx="357903" cy="350967"/>
            <a:chOff x="-1080825" y="310450"/>
            <a:chExt cx="897900" cy="880500"/>
          </a:xfrm>
        </p:grpSpPr>
        <p:grpSp>
          <p:nvGrpSpPr>
            <p:cNvPr id="1243" name="Google Shape;1243;p33"/>
            <p:cNvGrpSpPr/>
            <p:nvPr/>
          </p:nvGrpSpPr>
          <p:grpSpPr>
            <a:xfrm>
              <a:off x="-871575" y="310450"/>
              <a:ext cx="479400" cy="880500"/>
              <a:chOff x="-888950" y="310450"/>
              <a:chExt cx="479400" cy="880500"/>
            </a:xfrm>
          </p:grpSpPr>
          <p:sp>
            <p:nvSpPr>
              <p:cNvPr id="1244" name="Google Shape;1244;p33"/>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3"/>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46" name="Google Shape;1246;p33"/>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1247" name="Google Shape;1247;p33"/>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sp>
        <p:nvSpPr>
          <p:cNvPr id="1248" name="Google Shape;1248;p33"/>
          <p:cNvSpPr/>
          <p:nvPr/>
        </p:nvSpPr>
        <p:spPr>
          <a:xfrm>
            <a:off x="2888501" y="4784066"/>
            <a:ext cx="3266794" cy="1710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sp>
        <p:nvSpPr>
          <p:cNvPr id="1249" name="Google Shape;1249;p33"/>
          <p:cNvSpPr/>
          <p:nvPr/>
        </p:nvSpPr>
        <p:spPr>
          <a:xfrm>
            <a:off x="2888501" y="241153"/>
            <a:ext cx="3266794" cy="1710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98" name="Shape 98"/>
        <p:cNvGrpSpPr/>
        <p:nvPr/>
      </p:nvGrpSpPr>
      <p:grpSpPr>
        <a:xfrm>
          <a:off x="0" y="0"/>
          <a:ext cx="0" cy="0"/>
          <a:chOff x="0" y="0"/>
          <a:chExt cx="0" cy="0"/>
        </a:xfrm>
      </p:grpSpPr>
      <p:sp>
        <p:nvSpPr>
          <p:cNvPr id="99" name="Google Shape;99;p5"/>
          <p:cNvSpPr txBox="1"/>
          <p:nvPr>
            <p:ph idx="1" type="subTitle"/>
          </p:nvPr>
        </p:nvSpPr>
        <p:spPr>
          <a:xfrm>
            <a:off x="2135550" y="2970388"/>
            <a:ext cx="4872900" cy="540000"/>
          </a:xfrm>
          <a:prstGeom prst="rect">
            <a:avLst/>
          </a:prstGeom>
          <a:solidFill>
            <a:schemeClr val="lt1"/>
          </a:solid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00" name="Google Shape;100;p5"/>
          <p:cNvGrpSpPr/>
          <p:nvPr/>
        </p:nvGrpSpPr>
        <p:grpSpPr>
          <a:xfrm>
            <a:off x="8558747" y="4652998"/>
            <a:ext cx="502200" cy="327959"/>
            <a:chOff x="9668873" y="3240810"/>
            <a:chExt cx="502200" cy="327959"/>
          </a:xfrm>
        </p:grpSpPr>
        <p:sp>
          <p:nvSpPr>
            <p:cNvPr id="101" name="Google Shape;101;p5"/>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5"/>
          <p:cNvGrpSpPr/>
          <p:nvPr/>
        </p:nvGrpSpPr>
        <p:grpSpPr>
          <a:xfrm>
            <a:off x="6444621" y="1039239"/>
            <a:ext cx="328182" cy="321823"/>
            <a:chOff x="-1080825" y="310450"/>
            <a:chExt cx="897900" cy="880500"/>
          </a:xfrm>
        </p:grpSpPr>
        <p:grpSp>
          <p:nvGrpSpPr>
            <p:cNvPr id="105" name="Google Shape;105;p5"/>
            <p:cNvGrpSpPr/>
            <p:nvPr/>
          </p:nvGrpSpPr>
          <p:grpSpPr>
            <a:xfrm>
              <a:off x="-871575" y="310450"/>
              <a:ext cx="479400" cy="880500"/>
              <a:chOff x="-888950" y="310450"/>
              <a:chExt cx="479400" cy="880500"/>
            </a:xfrm>
          </p:grpSpPr>
          <p:sp>
            <p:nvSpPr>
              <p:cNvPr id="106" name="Google Shape;106;p5"/>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8" name="Google Shape;108;p5"/>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109" name="Google Shape;109;p5"/>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110" name="Google Shape;110;p5"/>
          <p:cNvGrpSpPr/>
          <p:nvPr/>
        </p:nvGrpSpPr>
        <p:grpSpPr>
          <a:xfrm>
            <a:off x="2371196" y="1039239"/>
            <a:ext cx="328182" cy="321823"/>
            <a:chOff x="-1080825" y="310450"/>
            <a:chExt cx="897900" cy="880500"/>
          </a:xfrm>
        </p:grpSpPr>
        <p:grpSp>
          <p:nvGrpSpPr>
            <p:cNvPr id="111" name="Google Shape;111;p5"/>
            <p:cNvGrpSpPr/>
            <p:nvPr/>
          </p:nvGrpSpPr>
          <p:grpSpPr>
            <a:xfrm>
              <a:off x="-871575" y="310450"/>
              <a:ext cx="479400" cy="880500"/>
              <a:chOff x="-888950" y="310450"/>
              <a:chExt cx="479400" cy="880500"/>
            </a:xfrm>
          </p:grpSpPr>
          <p:sp>
            <p:nvSpPr>
              <p:cNvPr id="112" name="Google Shape;112;p5"/>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4" name="Google Shape;114;p5"/>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115" name="Google Shape;115;p5"/>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116" name="Google Shape;116;p5"/>
          <p:cNvGrpSpPr/>
          <p:nvPr/>
        </p:nvGrpSpPr>
        <p:grpSpPr>
          <a:xfrm>
            <a:off x="6444621" y="3782439"/>
            <a:ext cx="328182" cy="321823"/>
            <a:chOff x="-1080825" y="310450"/>
            <a:chExt cx="897900" cy="880500"/>
          </a:xfrm>
        </p:grpSpPr>
        <p:grpSp>
          <p:nvGrpSpPr>
            <p:cNvPr id="117" name="Google Shape;117;p5"/>
            <p:cNvGrpSpPr/>
            <p:nvPr/>
          </p:nvGrpSpPr>
          <p:grpSpPr>
            <a:xfrm>
              <a:off x="-871575" y="310450"/>
              <a:ext cx="479400" cy="880500"/>
              <a:chOff x="-888950" y="310450"/>
              <a:chExt cx="479400" cy="880500"/>
            </a:xfrm>
          </p:grpSpPr>
          <p:sp>
            <p:nvSpPr>
              <p:cNvPr id="118" name="Google Shape;118;p5"/>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0" name="Google Shape;120;p5"/>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121" name="Google Shape;121;p5"/>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122" name="Google Shape;122;p5"/>
          <p:cNvGrpSpPr/>
          <p:nvPr/>
        </p:nvGrpSpPr>
        <p:grpSpPr>
          <a:xfrm>
            <a:off x="2371196" y="3782439"/>
            <a:ext cx="328182" cy="321823"/>
            <a:chOff x="-1080825" y="310450"/>
            <a:chExt cx="897900" cy="880500"/>
          </a:xfrm>
        </p:grpSpPr>
        <p:grpSp>
          <p:nvGrpSpPr>
            <p:cNvPr id="123" name="Google Shape;123;p5"/>
            <p:cNvGrpSpPr/>
            <p:nvPr/>
          </p:nvGrpSpPr>
          <p:grpSpPr>
            <a:xfrm>
              <a:off x="-871575" y="310450"/>
              <a:ext cx="479400" cy="880500"/>
              <a:chOff x="-888950" y="310450"/>
              <a:chExt cx="479400" cy="880500"/>
            </a:xfrm>
          </p:grpSpPr>
          <p:sp>
            <p:nvSpPr>
              <p:cNvPr id="124" name="Google Shape;124;p5"/>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 name="Google Shape;126;p5"/>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127" name="Google Shape;127;p5"/>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128" name="Google Shape;128;p5"/>
          <p:cNvGrpSpPr/>
          <p:nvPr/>
        </p:nvGrpSpPr>
        <p:grpSpPr>
          <a:xfrm>
            <a:off x="1734763" y="4433068"/>
            <a:ext cx="636442" cy="351004"/>
            <a:chOff x="9280568" y="2166308"/>
            <a:chExt cx="875797" cy="483011"/>
          </a:xfrm>
        </p:grpSpPr>
        <p:sp>
          <p:nvSpPr>
            <p:cNvPr id="129" name="Google Shape;129;p5"/>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 name="Google Shape;132;p5"/>
          <p:cNvGrpSpPr/>
          <p:nvPr/>
        </p:nvGrpSpPr>
        <p:grpSpPr>
          <a:xfrm>
            <a:off x="6836393" y="363993"/>
            <a:ext cx="636442" cy="351004"/>
            <a:chOff x="9280568" y="2166308"/>
            <a:chExt cx="875797" cy="483011"/>
          </a:xfrm>
        </p:grpSpPr>
        <p:sp>
          <p:nvSpPr>
            <p:cNvPr id="133" name="Google Shape;133;p5"/>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p5"/>
          <p:cNvSpPr/>
          <p:nvPr/>
        </p:nvSpPr>
        <p:spPr>
          <a:xfrm rot="-5400000">
            <a:off x="-1280232" y="2476930"/>
            <a:ext cx="3283065" cy="18964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CRIMINAL JUSTICE</a:t>
            </a:r>
          </a:p>
        </p:txBody>
      </p:sp>
      <p:sp>
        <p:nvSpPr>
          <p:cNvPr id="137" name="Google Shape;137;p5"/>
          <p:cNvSpPr/>
          <p:nvPr/>
        </p:nvSpPr>
        <p:spPr>
          <a:xfrm>
            <a:off x="8591147" y="102100"/>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
          <p:cNvSpPr/>
          <p:nvPr/>
        </p:nvSpPr>
        <p:spPr>
          <a:xfrm>
            <a:off x="166150" y="4598263"/>
            <a:ext cx="437400" cy="437400"/>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
          <p:cNvSpPr/>
          <p:nvPr/>
        </p:nvSpPr>
        <p:spPr>
          <a:xfrm rot="-5400000">
            <a:off x="7176451" y="2478391"/>
            <a:ext cx="3266794" cy="1710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grpSp>
        <p:nvGrpSpPr>
          <p:cNvPr id="140" name="Google Shape;140;p5"/>
          <p:cNvGrpSpPr/>
          <p:nvPr/>
        </p:nvGrpSpPr>
        <p:grpSpPr>
          <a:xfrm>
            <a:off x="121946" y="221972"/>
            <a:ext cx="486642" cy="197663"/>
            <a:chOff x="-1185450" y="3156350"/>
            <a:chExt cx="1020000" cy="414300"/>
          </a:xfrm>
        </p:grpSpPr>
        <p:sp>
          <p:nvSpPr>
            <p:cNvPr id="141" name="Google Shape;141;p5"/>
            <p:cNvSpPr/>
            <p:nvPr/>
          </p:nvSpPr>
          <p:spPr>
            <a:xfrm>
              <a:off x="-1185450" y="3156350"/>
              <a:ext cx="10200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
            <p:cNvSpPr/>
            <p:nvPr/>
          </p:nvSpPr>
          <p:spPr>
            <a:xfrm>
              <a:off x="-1037225" y="3156350"/>
              <a:ext cx="7236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
            <p:cNvSpPr/>
            <p:nvPr/>
          </p:nvSpPr>
          <p:spPr>
            <a:xfrm>
              <a:off x="-894100" y="3156350"/>
              <a:ext cx="4374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4" name="Google Shape;144;p5"/>
            <p:cNvCxnSpPr>
              <a:stCxn id="143" idx="0"/>
              <a:endCxn id="143" idx="4"/>
            </p:cNvCxnSpPr>
            <p:nvPr/>
          </p:nvCxnSpPr>
          <p:spPr>
            <a:xfrm>
              <a:off x="-675400" y="3156350"/>
              <a:ext cx="0" cy="414300"/>
            </a:xfrm>
            <a:prstGeom prst="straightConnector1">
              <a:avLst/>
            </a:prstGeom>
            <a:noFill/>
            <a:ln cap="flat" cmpd="sng" w="9525">
              <a:solidFill>
                <a:srgbClr val="101122"/>
              </a:solidFill>
              <a:prstDash val="solid"/>
              <a:round/>
              <a:headEnd len="sm" w="sm" type="none"/>
              <a:tailEnd len="sm" w="sm" type="none"/>
            </a:ln>
          </p:spPr>
        </p:cxnSp>
        <p:cxnSp>
          <p:nvCxnSpPr>
            <p:cNvPr id="145" name="Google Shape;145;p5"/>
            <p:cNvCxnSpPr>
              <a:endCxn id="141" idx="6"/>
            </p:cNvCxnSpPr>
            <p:nvPr/>
          </p:nvCxnSpPr>
          <p:spPr>
            <a:xfrm>
              <a:off x="-1185450" y="3363500"/>
              <a:ext cx="1020000" cy="0"/>
            </a:xfrm>
            <a:prstGeom prst="straightConnector1">
              <a:avLst/>
            </a:prstGeom>
            <a:noFill/>
            <a:ln cap="flat" cmpd="sng" w="9525">
              <a:solidFill>
                <a:srgbClr val="101122"/>
              </a:solidFill>
              <a:prstDash val="solid"/>
              <a:round/>
              <a:headEnd len="sm" w="sm" type="none"/>
              <a:tailEnd len="sm" w="sm" type="none"/>
            </a:ln>
          </p:spPr>
        </p:cxnSp>
      </p:grpSp>
      <p:cxnSp>
        <p:nvCxnSpPr>
          <p:cNvPr id="146" name="Google Shape;146;p5"/>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47" name="Google Shape;147;p5"/>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148" name="Google Shape;148;p5"/>
          <p:cNvCxnSpPr/>
          <p:nvPr/>
        </p:nvCxnSpPr>
        <p:spPr>
          <a:xfrm>
            <a:off x="857209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149" name="Google Shape;149;p5"/>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sp>
        <p:nvSpPr>
          <p:cNvPr id="150" name="Google Shape;150;p5"/>
          <p:cNvSpPr txBox="1"/>
          <p:nvPr>
            <p:ph type="title"/>
          </p:nvPr>
        </p:nvSpPr>
        <p:spPr>
          <a:xfrm>
            <a:off x="1501925" y="1709175"/>
            <a:ext cx="6444900" cy="1293900"/>
          </a:xfrm>
          <a:prstGeom prst="rect">
            <a:avLst/>
          </a:prstGeom>
          <a:solidFill>
            <a:schemeClr val="lt1"/>
          </a:solidFill>
          <a:ln>
            <a:noFill/>
          </a:ln>
        </p:spPr>
        <p:txBody>
          <a:bodyPr anchorCtr="0" anchor="ctr" bIns="0" lIns="0" spcFirstLastPara="1" rIns="0" wrap="square" tIns="0">
            <a:noAutofit/>
          </a:bodyPr>
          <a:lstStyle>
            <a:lvl1pPr lvl="0" algn="ctr">
              <a:lnSpc>
                <a:spcPct val="80000"/>
              </a:lnSpc>
              <a:spcBef>
                <a:spcPts val="0"/>
              </a:spcBef>
              <a:spcAft>
                <a:spcPts val="0"/>
              </a:spcAft>
              <a:buSzPts val="4800"/>
              <a:buNone/>
              <a:defRPr sz="8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1" name="Shape 151"/>
        <p:cNvGrpSpPr/>
        <p:nvPr/>
      </p:nvGrpSpPr>
      <p:grpSpPr>
        <a:xfrm>
          <a:off x="0" y="0"/>
          <a:ext cx="0" cy="0"/>
          <a:chOff x="0" y="0"/>
          <a:chExt cx="0" cy="0"/>
        </a:xfrm>
      </p:grpSpPr>
      <p:sp>
        <p:nvSpPr>
          <p:cNvPr id="152" name="Google Shape;152;p6"/>
          <p:cNvSpPr txBox="1"/>
          <p:nvPr>
            <p:ph type="title"/>
          </p:nvPr>
        </p:nvSpPr>
        <p:spPr>
          <a:xfrm>
            <a:off x="720000" y="1759050"/>
            <a:ext cx="2305500" cy="52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sz="2000">
                <a:latin typeface="Dela Gothic One"/>
                <a:ea typeface="Dela Gothic One"/>
                <a:cs typeface="Dela Gothic One"/>
                <a:sym typeface="Dela Gothic On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3" name="Google Shape;153;p6"/>
          <p:cNvSpPr txBox="1"/>
          <p:nvPr>
            <p:ph idx="1" type="subTitle"/>
          </p:nvPr>
        </p:nvSpPr>
        <p:spPr>
          <a:xfrm>
            <a:off x="720000" y="2369588"/>
            <a:ext cx="23055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4" name="Google Shape;154;p6"/>
          <p:cNvSpPr txBox="1"/>
          <p:nvPr>
            <p:ph idx="2" type="title"/>
          </p:nvPr>
        </p:nvSpPr>
        <p:spPr>
          <a:xfrm>
            <a:off x="3419269" y="1759050"/>
            <a:ext cx="2305500" cy="52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sz="2000">
                <a:latin typeface="Dela Gothic One"/>
                <a:ea typeface="Dela Gothic One"/>
                <a:cs typeface="Dela Gothic One"/>
                <a:sym typeface="Dela Gothic On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5" name="Google Shape;155;p6"/>
          <p:cNvSpPr txBox="1"/>
          <p:nvPr>
            <p:ph idx="3" type="subTitle"/>
          </p:nvPr>
        </p:nvSpPr>
        <p:spPr>
          <a:xfrm>
            <a:off x="3419269" y="2369588"/>
            <a:ext cx="23055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6" name="Google Shape;156;p6"/>
          <p:cNvSpPr txBox="1"/>
          <p:nvPr>
            <p:ph idx="4" type="title"/>
          </p:nvPr>
        </p:nvSpPr>
        <p:spPr>
          <a:xfrm>
            <a:off x="720000" y="3319775"/>
            <a:ext cx="2305500" cy="525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sz="2000">
                <a:latin typeface="Dela Gothic One"/>
                <a:ea typeface="Dela Gothic One"/>
                <a:cs typeface="Dela Gothic One"/>
                <a:sym typeface="Dela Gothic On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7" name="Google Shape;157;p6"/>
          <p:cNvSpPr txBox="1"/>
          <p:nvPr>
            <p:ph idx="5" type="subTitle"/>
          </p:nvPr>
        </p:nvSpPr>
        <p:spPr>
          <a:xfrm>
            <a:off x="720000" y="3931332"/>
            <a:ext cx="2305500" cy="48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8" name="Google Shape;158;p6"/>
          <p:cNvSpPr txBox="1"/>
          <p:nvPr>
            <p:ph idx="6" type="title"/>
          </p:nvPr>
        </p:nvSpPr>
        <p:spPr>
          <a:xfrm>
            <a:off x="3419269" y="3319775"/>
            <a:ext cx="2305500" cy="525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sz="2000">
                <a:latin typeface="Dela Gothic One"/>
                <a:ea typeface="Dela Gothic One"/>
                <a:cs typeface="Dela Gothic One"/>
                <a:sym typeface="Dela Gothic On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59" name="Google Shape;159;p6"/>
          <p:cNvSpPr txBox="1"/>
          <p:nvPr>
            <p:ph idx="7" type="subTitle"/>
          </p:nvPr>
        </p:nvSpPr>
        <p:spPr>
          <a:xfrm>
            <a:off x="3419269" y="3931332"/>
            <a:ext cx="2305500" cy="48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0" name="Google Shape;160;p6"/>
          <p:cNvSpPr txBox="1"/>
          <p:nvPr>
            <p:ph idx="8" type="title"/>
          </p:nvPr>
        </p:nvSpPr>
        <p:spPr>
          <a:xfrm>
            <a:off x="6118545" y="1759050"/>
            <a:ext cx="2305500" cy="527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sz="2000">
                <a:latin typeface="Dela Gothic One"/>
                <a:ea typeface="Dela Gothic One"/>
                <a:cs typeface="Dela Gothic One"/>
                <a:sym typeface="Dela Gothic On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61" name="Google Shape;161;p6"/>
          <p:cNvSpPr txBox="1"/>
          <p:nvPr>
            <p:ph idx="9" type="subTitle"/>
          </p:nvPr>
        </p:nvSpPr>
        <p:spPr>
          <a:xfrm>
            <a:off x="6118545" y="2369588"/>
            <a:ext cx="2305500" cy="484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2" name="Google Shape;162;p6"/>
          <p:cNvSpPr txBox="1"/>
          <p:nvPr>
            <p:ph idx="13" type="title"/>
          </p:nvPr>
        </p:nvSpPr>
        <p:spPr>
          <a:xfrm>
            <a:off x="6118545" y="3319775"/>
            <a:ext cx="2305500" cy="5253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000"/>
              <a:buNone/>
              <a:defRPr sz="2000">
                <a:latin typeface="Dela Gothic One"/>
                <a:ea typeface="Dela Gothic One"/>
                <a:cs typeface="Dela Gothic One"/>
                <a:sym typeface="Dela Gothic On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63" name="Google Shape;163;p6"/>
          <p:cNvSpPr txBox="1"/>
          <p:nvPr>
            <p:ph idx="14" type="subTitle"/>
          </p:nvPr>
        </p:nvSpPr>
        <p:spPr>
          <a:xfrm>
            <a:off x="6118545" y="3931332"/>
            <a:ext cx="2305500" cy="4824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4" name="Google Shape;164;p6"/>
          <p:cNvSpPr txBox="1"/>
          <p:nvPr>
            <p:ph idx="15" type="title"/>
          </p:nvPr>
        </p:nvSpPr>
        <p:spPr>
          <a:xfrm>
            <a:off x="720000" y="1420983"/>
            <a:ext cx="734700" cy="447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5" name="Google Shape;165;p6"/>
          <p:cNvSpPr txBox="1"/>
          <p:nvPr>
            <p:ph idx="16" type="title"/>
          </p:nvPr>
        </p:nvSpPr>
        <p:spPr>
          <a:xfrm>
            <a:off x="720000" y="2981716"/>
            <a:ext cx="734700" cy="447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6" name="Google Shape;166;p6"/>
          <p:cNvSpPr txBox="1"/>
          <p:nvPr>
            <p:ph idx="17" type="title"/>
          </p:nvPr>
        </p:nvSpPr>
        <p:spPr>
          <a:xfrm>
            <a:off x="3419275" y="1420983"/>
            <a:ext cx="734700" cy="447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7" name="Google Shape;167;p6"/>
          <p:cNvSpPr txBox="1"/>
          <p:nvPr>
            <p:ph idx="18" type="title"/>
          </p:nvPr>
        </p:nvSpPr>
        <p:spPr>
          <a:xfrm>
            <a:off x="3419275" y="2981716"/>
            <a:ext cx="734700" cy="447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8" name="Google Shape;168;p6"/>
          <p:cNvSpPr txBox="1"/>
          <p:nvPr>
            <p:ph idx="19" type="title"/>
          </p:nvPr>
        </p:nvSpPr>
        <p:spPr>
          <a:xfrm>
            <a:off x="6118550" y="1420983"/>
            <a:ext cx="734700" cy="447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9" name="Google Shape;169;p6"/>
          <p:cNvSpPr txBox="1"/>
          <p:nvPr>
            <p:ph idx="20" type="title"/>
          </p:nvPr>
        </p:nvSpPr>
        <p:spPr>
          <a:xfrm>
            <a:off x="6118550" y="2981716"/>
            <a:ext cx="734700" cy="447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sz="3000">
                <a:solidFill>
                  <a:srgbClr val="101122"/>
                </a:solidFill>
                <a:latin typeface="Dela Gothic One"/>
                <a:ea typeface="Dela Gothic One"/>
                <a:cs typeface="Dela Gothic One"/>
                <a:sym typeface="Dela Gothic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0" name="Google Shape;170;p6"/>
          <p:cNvSpPr txBox="1"/>
          <p:nvPr>
            <p:ph idx="21" type="title"/>
          </p:nvPr>
        </p:nvSpPr>
        <p:spPr>
          <a:xfrm>
            <a:off x="713225" y="539500"/>
            <a:ext cx="7717500" cy="408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500"/>
              <a:buNone/>
              <a:defRPr>
                <a:solidFill>
                  <a:schemeClr val="dk1"/>
                </a:solidFill>
                <a:latin typeface="Dela Gothic One"/>
                <a:ea typeface="Dela Gothic One"/>
                <a:cs typeface="Dela Gothic One"/>
                <a:sym typeface="Dela Gothic One"/>
              </a:defRPr>
            </a:lvl1pPr>
            <a:lvl2pPr lvl="1" algn="l">
              <a:lnSpc>
                <a:spcPct val="100000"/>
              </a:lnSpc>
              <a:spcBef>
                <a:spcPts val="0"/>
              </a:spcBef>
              <a:spcAft>
                <a:spcPts val="0"/>
              </a:spcAft>
              <a:buClr>
                <a:schemeClr val="dk1"/>
              </a:buClr>
              <a:buSzPts val="3500"/>
              <a:buNone/>
              <a:defRPr sz="3500">
                <a:solidFill>
                  <a:schemeClr val="dk1"/>
                </a:solidFill>
              </a:defRPr>
            </a:lvl2pPr>
            <a:lvl3pPr lvl="2" algn="l">
              <a:lnSpc>
                <a:spcPct val="100000"/>
              </a:lnSpc>
              <a:spcBef>
                <a:spcPts val="0"/>
              </a:spcBef>
              <a:spcAft>
                <a:spcPts val="0"/>
              </a:spcAft>
              <a:buClr>
                <a:schemeClr val="dk1"/>
              </a:buClr>
              <a:buSzPts val="3500"/>
              <a:buNone/>
              <a:defRPr sz="3500">
                <a:solidFill>
                  <a:schemeClr val="dk1"/>
                </a:solidFill>
              </a:defRPr>
            </a:lvl3pPr>
            <a:lvl4pPr lvl="3" algn="l">
              <a:lnSpc>
                <a:spcPct val="100000"/>
              </a:lnSpc>
              <a:spcBef>
                <a:spcPts val="0"/>
              </a:spcBef>
              <a:spcAft>
                <a:spcPts val="0"/>
              </a:spcAft>
              <a:buClr>
                <a:schemeClr val="dk1"/>
              </a:buClr>
              <a:buSzPts val="3500"/>
              <a:buNone/>
              <a:defRPr sz="3500">
                <a:solidFill>
                  <a:schemeClr val="dk1"/>
                </a:solidFill>
              </a:defRPr>
            </a:lvl4pPr>
            <a:lvl5pPr lvl="4" algn="l">
              <a:lnSpc>
                <a:spcPct val="100000"/>
              </a:lnSpc>
              <a:spcBef>
                <a:spcPts val="0"/>
              </a:spcBef>
              <a:spcAft>
                <a:spcPts val="0"/>
              </a:spcAft>
              <a:buClr>
                <a:schemeClr val="dk1"/>
              </a:buClr>
              <a:buSzPts val="3500"/>
              <a:buNone/>
              <a:defRPr sz="3500">
                <a:solidFill>
                  <a:schemeClr val="dk1"/>
                </a:solidFill>
              </a:defRPr>
            </a:lvl5pPr>
            <a:lvl6pPr lvl="5" algn="l">
              <a:lnSpc>
                <a:spcPct val="100000"/>
              </a:lnSpc>
              <a:spcBef>
                <a:spcPts val="0"/>
              </a:spcBef>
              <a:spcAft>
                <a:spcPts val="0"/>
              </a:spcAft>
              <a:buClr>
                <a:schemeClr val="dk1"/>
              </a:buClr>
              <a:buSzPts val="3500"/>
              <a:buNone/>
              <a:defRPr sz="3500">
                <a:solidFill>
                  <a:schemeClr val="dk1"/>
                </a:solidFill>
              </a:defRPr>
            </a:lvl6pPr>
            <a:lvl7pPr lvl="6" algn="l">
              <a:lnSpc>
                <a:spcPct val="100000"/>
              </a:lnSpc>
              <a:spcBef>
                <a:spcPts val="0"/>
              </a:spcBef>
              <a:spcAft>
                <a:spcPts val="0"/>
              </a:spcAft>
              <a:buClr>
                <a:schemeClr val="dk1"/>
              </a:buClr>
              <a:buSzPts val="3500"/>
              <a:buNone/>
              <a:defRPr sz="3500">
                <a:solidFill>
                  <a:schemeClr val="dk1"/>
                </a:solidFill>
              </a:defRPr>
            </a:lvl7pPr>
            <a:lvl8pPr lvl="7" algn="l">
              <a:lnSpc>
                <a:spcPct val="100000"/>
              </a:lnSpc>
              <a:spcBef>
                <a:spcPts val="0"/>
              </a:spcBef>
              <a:spcAft>
                <a:spcPts val="0"/>
              </a:spcAft>
              <a:buClr>
                <a:schemeClr val="dk1"/>
              </a:buClr>
              <a:buSzPts val="3500"/>
              <a:buNone/>
              <a:defRPr sz="3500">
                <a:solidFill>
                  <a:schemeClr val="dk1"/>
                </a:solidFill>
              </a:defRPr>
            </a:lvl8pPr>
            <a:lvl9pPr lvl="8" algn="l">
              <a:lnSpc>
                <a:spcPct val="100000"/>
              </a:lnSpc>
              <a:spcBef>
                <a:spcPts val="0"/>
              </a:spcBef>
              <a:spcAft>
                <a:spcPts val="0"/>
              </a:spcAft>
              <a:buClr>
                <a:schemeClr val="dk1"/>
              </a:buClr>
              <a:buSzPts val="3500"/>
              <a:buNone/>
              <a:defRPr sz="3500">
                <a:solidFill>
                  <a:schemeClr val="dk1"/>
                </a:solidFill>
              </a:defRPr>
            </a:lvl9pPr>
          </a:lstStyle>
          <a:p/>
        </p:txBody>
      </p:sp>
      <p:grpSp>
        <p:nvGrpSpPr>
          <p:cNvPr id="171" name="Google Shape;171;p6"/>
          <p:cNvGrpSpPr/>
          <p:nvPr/>
        </p:nvGrpSpPr>
        <p:grpSpPr>
          <a:xfrm>
            <a:off x="8630919" y="4648837"/>
            <a:ext cx="357903" cy="350967"/>
            <a:chOff x="-1080825" y="310450"/>
            <a:chExt cx="897900" cy="880500"/>
          </a:xfrm>
        </p:grpSpPr>
        <p:grpSp>
          <p:nvGrpSpPr>
            <p:cNvPr id="172" name="Google Shape;172;p6"/>
            <p:cNvGrpSpPr/>
            <p:nvPr/>
          </p:nvGrpSpPr>
          <p:grpSpPr>
            <a:xfrm>
              <a:off x="-871575" y="310450"/>
              <a:ext cx="479400" cy="880500"/>
              <a:chOff x="-888950" y="310450"/>
              <a:chExt cx="479400" cy="880500"/>
            </a:xfrm>
          </p:grpSpPr>
          <p:sp>
            <p:nvSpPr>
              <p:cNvPr id="173" name="Google Shape;173;p6"/>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5" name="Google Shape;175;p6"/>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176" name="Google Shape;176;p6"/>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177" name="Google Shape;177;p6"/>
          <p:cNvGrpSpPr/>
          <p:nvPr/>
        </p:nvGrpSpPr>
        <p:grpSpPr>
          <a:xfrm rot="-5400000">
            <a:off x="8406904" y="3658987"/>
            <a:ext cx="805952" cy="201507"/>
            <a:chOff x="1342500" y="1458675"/>
            <a:chExt cx="758400" cy="189600"/>
          </a:xfrm>
        </p:grpSpPr>
        <p:sp>
          <p:nvSpPr>
            <p:cNvPr id="178" name="Google Shape;178;p6"/>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2" name="Google Shape;182;p6"/>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183" name="Google Shape;183;p6"/>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184" name="Google Shape;184;p6"/>
          <p:cNvGrpSpPr/>
          <p:nvPr/>
        </p:nvGrpSpPr>
        <p:grpSpPr>
          <a:xfrm>
            <a:off x="114173" y="4574625"/>
            <a:ext cx="502195" cy="505312"/>
            <a:chOff x="291525" y="1296925"/>
            <a:chExt cx="829800" cy="834950"/>
          </a:xfrm>
        </p:grpSpPr>
        <p:sp>
          <p:nvSpPr>
            <p:cNvPr id="185" name="Google Shape;185;p6"/>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 name="Google Shape;186;p6"/>
            <p:cNvGrpSpPr/>
            <p:nvPr/>
          </p:nvGrpSpPr>
          <p:grpSpPr>
            <a:xfrm>
              <a:off x="291525" y="1296925"/>
              <a:ext cx="829800" cy="834950"/>
              <a:chOff x="291525" y="1296925"/>
              <a:chExt cx="829800" cy="834950"/>
            </a:xfrm>
          </p:grpSpPr>
          <p:sp>
            <p:nvSpPr>
              <p:cNvPr id="187" name="Google Shape;187;p6"/>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1" name="Google Shape;191;p6"/>
          <p:cNvGrpSpPr/>
          <p:nvPr/>
        </p:nvGrpSpPr>
        <p:grpSpPr>
          <a:xfrm>
            <a:off x="8558773" y="74050"/>
            <a:ext cx="502195" cy="505312"/>
            <a:chOff x="291525" y="1296925"/>
            <a:chExt cx="829800" cy="834950"/>
          </a:xfrm>
        </p:grpSpPr>
        <p:sp>
          <p:nvSpPr>
            <p:cNvPr id="192" name="Google Shape;192;p6"/>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 name="Google Shape;193;p6"/>
            <p:cNvGrpSpPr/>
            <p:nvPr/>
          </p:nvGrpSpPr>
          <p:grpSpPr>
            <a:xfrm>
              <a:off x="291525" y="1296925"/>
              <a:ext cx="829800" cy="834950"/>
              <a:chOff x="291525" y="1296925"/>
              <a:chExt cx="829800" cy="834950"/>
            </a:xfrm>
          </p:grpSpPr>
          <p:sp>
            <p:nvSpPr>
              <p:cNvPr id="194" name="Google Shape;194;p6"/>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198" name="Google Shape;198;p6"/>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grpSp>
        <p:nvGrpSpPr>
          <p:cNvPr id="199" name="Google Shape;199;p6"/>
          <p:cNvGrpSpPr/>
          <p:nvPr/>
        </p:nvGrpSpPr>
        <p:grpSpPr>
          <a:xfrm>
            <a:off x="8182081" y="1429930"/>
            <a:ext cx="636442" cy="351004"/>
            <a:chOff x="9280568" y="2166308"/>
            <a:chExt cx="875797" cy="483011"/>
          </a:xfrm>
        </p:grpSpPr>
        <p:sp>
          <p:nvSpPr>
            <p:cNvPr id="200" name="Google Shape;200;p6"/>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6"/>
          <p:cNvGrpSpPr/>
          <p:nvPr/>
        </p:nvGrpSpPr>
        <p:grpSpPr>
          <a:xfrm>
            <a:off x="186319" y="151212"/>
            <a:ext cx="357903" cy="350967"/>
            <a:chOff x="-1080825" y="310450"/>
            <a:chExt cx="897900" cy="880500"/>
          </a:xfrm>
        </p:grpSpPr>
        <p:grpSp>
          <p:nvGrpSpPr>
            <p:cNvPr id="204" name="Google Shape;204;p6"/>
            <p:cNvGrpSpPr/>
            <p:nvPr/>
          </p:nvGrpSpPr>
          <p:grpSpPr>
            <a:xfrm>
              <a:off x="-871575" y="310450"/>
              <a:ext cx="479400" cy="880500"/>
              <a:chOff x="-888950" y="310450"/>
              <a:chExt cx="479400" cy="880500"/>
            </a:xfrm>
          </p:grpSpPr>
          <p:sp>
            <p:nvSpPr>
              <p:cNvPr id="205" name="Google Shape;205;p6"/>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7" name="Google Shape;207;p6"/>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208" name="Google Shape;208;p6"/>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209" name="Google Shape;209;p6"/>
          <p:cNvGrpSpPr/>
          <p:nvPr/>
        </p:nvGrpSpPr>
        <p:grpSpPr>
          <a:xfrm>
            <a:off x="7381794" y="1017712"/>
            <a:ext cx="357903" cy="350967"/>
            <a:chOff x="-1080825" y="310450"/>
            <a:chExt cx="897900" cy="880500"/>
          </a:xfrm>
        </p:grpSpPr>
        <p:grpSp>
          <p:nvGrpSpPr>
            <p:cNvPr id="210" name="Google Shape;210;p6"/>
            <p:cNvGrpSpPr/>
            <p:nvPr/>
          </p:nvGrpSpPr>
          <p:grpSpPr>
            <a:xfrm>
              <a:off x="-871575" y="310450"/>
              <a:ext cx="479400" cy="880500"/>
              <a:chOff x="-888950" y="310450"/>
              <a:chExt cx="479400" cy="880500"/>
            </a:xfrm>
          </p:grpSpPr>
          <p:sp>
            <p:nvSpPr>
              <p:cNvPr id="211" name="Google Shape;211;p6"/>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3" name="Google Shape;213;p6"/>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214" name="Google Shape;214;p6"/>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5" name="Shape 215"/>
        <p:cNvGrpSpPr/>
        <p:nvPr/>
      </p:nvGrpSpPr>
      <p:grpSpPr>
        <a:xfrm>
          <a:off x="0" y="0"/>
          <a:ext cx="0" cy="0"/>
          <a:chOff x="0" y="0"/>
          <a:chExt cx="0" cy="0"/>
        </a:xfrm>
      </p:grpSpPr>
      <p:sp>
        <p:nvSpPr>
          <p:cNvPr id="216" name="Google Shape;216;p7"/>
          <p:cNvSpPr txBox="1"/>
          <p:nvPr>
            <p:ph type="title"/>
          </p:nvPr>
        </p:nvSpPr>
        <p:spPr>
          <a:xfrm>
            <a:off x="720000" y="2288263"/>
            <a:ext cx="5264700" cy="1290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7" name="Google Shape;217;p7"/>
          <p:cNvSpPr txBox="1"/>
          <p:nvPr>
            <p:ph idx="2" type="title"/>
          </p:nvPr>
        </p:nvSpPr>
        <p:spPr>
          <a:xfrm>
            <a:off x="713225" y="1255325"/>
            <a:ext cx="1329000" cy="8418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18" name="Google Shape;218;p7"/>
          <p:cNvSpPr txBox="1"/>
          <p:nvPr>
            <p:ph idx="1" type="subTitle"/>
          </p:nvPr>
        </p:nvSpPr>
        <p:spPr>
          <a:xfrm>
            <a:off x="720000" y="3578262"/>
            <a:ext cx="3440100" cy="30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19" name="Google Shape;219;p7"/>
          <p:cNvGrpSpPr/>
          <p:nvPr/>
        </p:nvGrpSpPr>
        <p:grpSpPr>
          <a:xfrm>
            <a:off x="121946" y="221972"/>
            <a:ext cx="486642" cy="197663"/>
            <a:chOff x="-1185450" y="3156350"/>
            <a:chExt cx="1020000" cy="414300"/>
          </a:xfrm>
        </p:grpSpPr>
        <p:sp>
          <p:nvSpPr>
            <p:cNvPr id="220" name="Google Shape;220;p7"/>
            <p:cNvSpPr/>
            <p:nvPr/>
          </p:nvSpPr>
          <p:spPr>
            <a:xfrm>
              <a:off x="-1185450" y="3156350"/>
              <a:ext cx="10200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
            <p:cNvSpPr/>
            <p:nvPr/>
          </p:nvSpPr>
          <p:spPr>
            <a:xfrm>
              <a:off x="-1037225" y="3156350"/>
              <a:ext cx="7236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
            <p:cNvSpPr/>
            <p:nvPr/>
          </p:nvSpPr>
          <p:spPr>
            <a:xfrm>
              <a:off x="-894100" y="3156350"/>
              <a:ext cx="437400" cy="4143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 name="Google Shape;223;p7"/>
            <p:cNvCxnSpPr>
              <a:stCxn id="222" idx="0"/>
              <a:endCxn id="222" idx="4"/>
            </p:cNvCxnSpPr>
            <p:nvPr/>
          </p:nvCxnSpPr>
          <p:spPr>
            <a:xfrm>
              <a:off x="-675400" y="3156350"/>
              <a:ext cx="0" cy="414300"/>
            </a:xfrm>
            <a:prstGeom prst="straightConnector1">
              <a:avLst/>
            </a:prstGeom>
            <a:noFill/>
            <a:ln cap="flat" cmpd="sng" w="9525">
              <a:solidFill>
                <a:srgbClr val="101122"/>
              </a:solidFill>
              <a:prstDash val="solid"/>
              <a:round/>
              <a:headEnd len="sm" w="sm" type="none"/>
              <a:tailEnd len="sm" w="sm" type="none"/>
            </a:ln>
          </p:spPr>
        </p:cxnSp>
        <p:cxnSp>
          <p:nvCxnSpPr>
            <p:cNvPr id="224" name="Google Shape;224;p7"/>
            <p:cNvCxnSpPr>
              <a:endCxn id="220" idx="6"/>
            </p:cNvCxnSpPr>
            <p:nvPr/>
          </p:nvCxnSpPr>
          <p:spPr>
            <a:xfrm>
              <a:off x="-1185450" y="3363500"/>
              <a:ext cx="1020000" cy="0"/>
            </a:xfrm>
            <a:prstGeom prst="straightConnector1">
              <a:avLst/>
            </a:prstGeom>
            <a:noFill/>
            <a:ln cap="flat" cmpd="sng" w="9525">
              <a:solidFill>
                <a:srgbClr val="101122"/>
              </a:solidFill>
              <a:prstDash val="solid"/>
              <a:round/>
              <a:headEnd len="sm" w="sm" type="none"/>
              <a:tailEnd len="sm" w="sm" type="none"/>
            </a:ln>
          </p:spPr>
        </p:cxnSp>
      </p:grpSp>
      <p:grpSp>
        <p:nvGrpSpPr>
          <p:cNvPr id="225" name="Google Shape;225;p7"/>
          <p:cNvGrpSpPr/>
          <p:nvPr/>
        </p:nvGrpSpPr>
        <p:grpSpPr>
          <a:xfrm>
            <a:off x="8558747" y="4663298"/>
            <a:ext cx="502200" cy="327959"/>
            <a:chOff x="9668873" y="3240810"/>
            <a:chExt cx="502200" cy="327959"/>
          </a:xfrm>
        </p:grpSpPr>
        <p:sp>
          <p:nvSpPr>
            <p:cNvPr id="226" name="Google Shape;226;p7"/>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7"/>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 name="Google Shape;229;p7"/>
          <p:cNvSpPr/>
          <p:nvPr/>
        </p:nvSpPr>
        <p:spPr>
          <a:xfrm>
            <a:off x="8591175" y="102088"/>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146567" y="4608577"/>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1" name="Google Shape;231;p7"/>
          <p:cNvGrpSpPr/>
          <p:nvPr/>
        </p:nvGrpSpPr>
        <p:grpSpPr>
          <a:xfrm>
            <a:off x="5854993" y="579493"/>
            <a:ext cx="636442" cy="351004"/>
            <a:chOff x="9280568" y="2166308"/>
            <a:chExt cx="875797" cy="483011"/>
          </a:xfrm>
        </p:grpSpPr>
        <p:sp>
          <p:nvSpPr>
            <p:cNvPr id="232" name="Google Shape;232;p7"/>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 name="Google Shape;235;p7"/>
          <p:cNvGrpSpPr/>
          <p:nvPr/>
        </p:nvGrpSpPr>
        <p:grpSpPr>
          <a:xfrm>
            <a:off x="5497106" y="1500737"/>
            <a:ext cx="357903" cy="350967"/>
            <a:chOff x="-1080825" y="310450"/>
            <a:chExt cx="897900" cy="880500"/>
          </a:xfrm>
        </p:grpSpPr>
        <p:grpSp>
          <p:nvGrpSpPr>
            <p:cNvPr id="236" name="Google Shape;236;p7"/>
            <p:cNvGrpSpPr/>
            <p:nvPr/>
          </p:nvGrpSpPr>
          <p:grpSpPr>
            <a:xfrm>
              <a:off x="-871575" y="310450"/>
              <a:ext cx="479400" cy="880500"/>
              <a:chOff x="-888950" y="310450"/>
              <a:chExt cx="479400" cy="880500"/>
            </a:xfrm>
          </p:grpSpPr>
          <p:sp>
            <p:nvSpPr>
              <p:cNvPr id="237" name="Google Shape;237;p7"/>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7"/>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240" name="Google Shape;240;p7"/>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sp>
        <p:nvSpPr>
          <p:cNvPr id="241" name="Google Shape;241;p7"/>
          <p:cNvSpPr/>
          <p:nvPr/>
        </p:nvSpPr>
        <p:spPr>
          <a:xfrm rot="-5400000">
            <a:off x="7266370" y="2490913"/>
            <a:ext cx="3087010" cy="161674"/>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DEGREE FOR COLLEGE</a:t>
            </a:r>
          </a:p>
        </p:txBody>
      </p:sp>
      <p:cxnSp>
        <p:nvCxnSpPr>
          <p:cNvPr id="242" name="Google Shape;242;p7"/>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243" name="Google Shape;243;p7"/>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244" name="Google Shape;244;p7"/>
          <p:cNvCxnSpPr/>
          <p:nvPr/>
        </p:nvCxnSpPr>
        <p:spPr>
          <a:xfrm>
            <a:off x="85721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245" name="Google Shape;245;p7"/>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246" name="Google Shape;246;p7"/>
          <p:cNvGrpSpPr/>
          <p:nvPr/>
        </p:nvGrpSpPr>
        <p:grpSpPr>
          <a:xfrm rot="8100000">
            <a:off x="7257177" y="3321186"/>
            <a:ext cx="636498" cy="351035"/>
            <a:chOff x="9280568" y="2166308"/>
            <a:chExt cx="875797" cy="483011"/>
          </a:xfrm>
        </p:grpSpPr>
        <p:sp>
          <p:nvSpPr>
            <p:cNvPr id="247" name="Google Shape;247;p7"/>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7"/>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 name="Google Shape;250;p7"/>
          <p:cNvGrpSpPr/>
          <p:nvPr/>
        </p:nvGrpSpPr>
        <p:grpSpPr>
          <a:xfrm>
            <a:off x="4907081" y="4230287"/>
            <a:ext cx="357903" cy="350967"/>
            <a:chOff x="-1080825" y="310450"/>
            <a:chExt cx="897900" cy="880500"/>
          </a:xfrm>
        </p:grpSpPr>
        <p:grpSp>
          <p:nvGrpSpPr>
            <p:cNvPr id="251" name="Google Shape;251;p7"/>
            <p:cNvGrpSpPr/>
            <p:nvPr/>
          </p:nvGrpSpPr>
          <p:grpSpPr>
            <a:xfrm>
              <a:off x="-871575" y="310450"/>
              <a:ext cx="479400" cy="880500"/>
              <a:chOff x="-888950" y="310450"/>
              <a:chExt cx="479400" cy="880500"/>
            </a:xfrm>
          </p:grpSpPr>
          <p:sp>
            <p:nvSpPr>
              <p:cNvPr id="252" name="Google Shape;252;p7"/>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4" name="Google Shape;254;p7"/>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255" name="Google Shape;255;p7"/>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6" name="Shape 256"/>
        <p:cNvGrpSpPr/>
        <p:nvPr/>
      </p:nvGrpSpPr>
      <p:grpSpPr>
        <a:xfrm>
          <a:off x="0" y="0"/>
          <a:ext cx="0" cy="0"/>
          <a:chOff x="0" y="0"/>
          <a:chExt cx="0" cy="0"/>
        </a:xfrm>
      </p:grpSpPr>
      <p:sp>
        <p:nvSpPr>
          <p:cNvPr id="257" name="Google Shape;257;p8"/>
          <p:cNvSpPr txBox="1"/>
          <p:nvPr>
            <p:ph type="title"/>
          </p:nvPr>
        </p:nvSpPr>
        <p:spPr>
          <a:xfrm>
            <a:off x="1758750" y="1764600"/>
            <a:ext cx="5626500" cy="63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500"/>
              <a:buNone/>
              <a:defRPr sz="4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8" name="Google Shape;258;p8"/>
          <p:cNvSpPr txBox="1"/>
          <p:nvPr>
            <p:ph idx="1" type="subTitle"/>
          </p:nvPr>
        </p:nvSpPr>
        <p:spPr>
          <a:xfrm>
            <a:off x="1758750" y="2557425"/>
            <a:ext cx="5626500" cy="717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59" name="Google Shape;259;p8"/>
          <p:cNvGrpSpPr/>
          <p:nvPr/>
        </p:nvGrpSpPr>
        <p:grpSpPr>
          <a:xfrm>
            <a:off x="8566521" y="221972"/>
            <a:ext cx="486642" cy="197663"/>
            <a:chOff x="-1185450" y="3156350"/>
            <a:chExt cx="1020000" cy="414300"/>
          </a:xfrm>
        </p:grpSpPr>
        <p:sp>
          <p:nvSpPr>
            <p:cNvPr id="260" name="Google Shape;260;p8"/>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8"/>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8"/>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3" name="Google Shape;263;p8"/>
            <p:cNvCxnSpPr>
              <a:stCxn id="262" idx="0"/>
              <a:endCxn id="262"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264" name="Google Shape;264;p8"/>
            <p:cNvCxnSpPr>
              <a:endCxn id="260"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cxnSp>
        <p:nvCxnSpPr>
          <p:cNvPr id="265" name="Google Shape;265;p8"/>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266" name="Google Shape;266;p8"/>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267" name="Google Shape;267;p8"/>
          <p:cNvCxnSpPr/>
          <p:nvPr/>
        </p:nvCxnSpPr>
        <p:spPr>
          <a:xfrm>
            <a:off x="857209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268" name="Google Shape;268;p8"/>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269" name="Google Shape;269;p8"/>
          <p:cNvGrpSpPr/>
          <p:nvPr/>
        </p:nvGrpSpPr>
        <p:grpSpPr>
          <a:xfrm>
            <a:off x="121946" y="4784072"/>
            <a:ext cx="486642" cy="197663"/>
            <a:chOff x="-1185450" y="3156350"/>
            <a:chExt cx="1020000" cy="414300"/>
          </a:xfrm>
        </p:grpSpPr>
        <p:sp>
          <p:nvSpPr>
            <p:cNvPr id="270" name="Google Shape;270;p8"/>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8"/>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8"/>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 name="Google Shape;273;p8"/>
            <p:cNvCxnSpPr>
              <a:stCxn id="272" idx="0"/>
              <a:endCxn id="272"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274" name="Google Shape;274;p8"/>
            <p:cNvCxnSpPr>
              <a:endCxn id="270"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275" name="Google Shape;275;p8"/>
          <p:cNvGrpSpPr/>
          <p:nvPr/>
        </p:nvGrpSpPr>
        <p:grpSpPr>
          <a:xfrm rot="-3608619">
            <a:off x="7592104" y="3705074"/>
            <a:ext cx="636493" cy="351032"/>
            <a:chOff x="9280568" y="2166308"/>
            <a:chExt cx="875797" cy="483011"/>
          </a:xfrm>
        </p:grpSpPr>
        <p:sp>
          <p:nvSpPr>
            <p:cNvPr id="276" name="Google Shape;276;p8"/>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8"/>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8"/>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 name="Google Shape;279;p8"/>
          <p:cNvGrpSpPr/>
          <p:nvPr/>
        </p:nvGrpSpPr>
        <p:grpSpPr>
          <a:xfrm>
            <a:off x="88317" y="182325"/>
            <a:ext cx="553897" cy="276930"/>
            <a:chOff x="1342500" y="1458675"/>
            <a:chExt cx="379200" cy="189600"/>
          </a:xfrm>
        </p:grpSpPr>
        <p:sp>
          <p:nvSpPr>
            <p:cNvPr id="280" name="Google Shape;280;p8"/>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8"/>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8"/>
          <p:cNvGrpSpPr/>
          <p:nvPr/>
        </p:nvGrpSpPr>
        <p:grpSpPr>
          <a:xfrm>
            <a:off x="8532892" y="4744438"/>
            <a:ext cx="553897" cy="276930"/>
            <a:chOff x="1342500" y="1458675"/>
            <a:chExt cx="379200" cy="189600"/>
          </a:xfrm>
        </p:grpSpPr>
        <p:sp>
          <p:nvSpPr>
            <p:cNvPr id="283" name="Google Shape;283;p8"/>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8"/>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 name="Google Shape;285;p8"/>
          <p:cNvGrpSpPr/>
          <p:nvPr/>
        </p:nvGrpSpPr>
        <p:grpSpPr>
          <a:xfrm rot="756911">
            <a:off x="1684673" y="642857"/>
            <a:ext cx="636391" cy="350976"/>
            <a:chOff x="9280568" y="2166308"/>
            <a:chExt cx="875797" cy="483011"/>
          </a:xfrm>
        </p:grpSpPr>
        <p:sp>
          <p:nvSpPr>
            <p:cNvPr id="286" name="Google Shape;286;p8"/>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8"/>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8"/>
          <p:cNvGrpSpPr/>
          <p:nvPr/>
        </p:nvGrpSpPr>
        <p:grpSpPr>
          <a:xfrm>
            <a:off x="6018806" y="867962"/>
            <a:ext cx="357903" cy="350967"/>
            <a:chOff x="-1080825" y="310450"/>
            <a:chExt cx="897900" cy="880500"/>
          </a:xfrm>
        </p:grpSpPr>
        <p:grpSp>
          <p:nvGrpSpPr>
            <p:cNvPr id="290" name="Google Shape;290;p8"/>
            <p:cNvGrpSpPr/>
            <p:nvPr/>
          </p:nvGrpSpPr>
          <p:grpSpPr>
            <a:xfrm>
              <a:off x="-871575" y="310450"/>
              <a:ext cx="479400" cy="880500"/>
              <a:chOff x="-888950" y="310450"/>
              <a:chExt cx="479400" cy="880500"/>
            </a:xfrm>
          </p:grpSpPr>
          <p:sp>
            <p:nvSpPr>
              <p:cNvPr id="291" name="Google Shape;291;p8"/>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8"/>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3" name="Google Shape;293;p8"/>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294" name="Google Shape;294;p8"/>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295" name="Google Shape;295;p8"/>
          <p:cNvGrpSpPr/>
          <p:nvPr/>
        </p:nvGrpSpPr>
        <p:grpSpPr>
          <a:xfrm>
            <a:off x="2647731" y="3990562"/>
            <a:ext cx="357903" cy="350967"/>
            <a:chOff x="-1080825" y="310450"/>
            <a:chExt cx="897900" cy="880500"/>
          </a:xfrm>
        </p:grpSpPr>
        <p:grpSp>
          <p:nvGrpSpPr>
            <p:cNvPr id="296" name="Google Shape;296;p8"/>
            <p:cNvGrpSpPr/>
            <p:nvPr/>
          </p:nvGrpSpPr>
          <p:grpSpPr>
            <a:xfrm>
              <a:off x="-871575" y="310450"/>
              <a:ext cx="479400" cy="880500"/>
              <a:chOff x="-888950" y="310450"/>
              <a:chExt cx="479400" cy="880500"/>
            </a:xfrm>
          </p:grpSpPr>
          <p:sp>
            <p:nvSpPr>
              <p:cNvPr id="297" name="Google Shape;297;p8"/>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9" name="Google Shape;299;p8"/>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300" name="Google Shape;300;p8"/>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1" name="Shape 301"/>
        <p:cNvGrpSpPr/>
        <p:nvPr/>
      </p:nvGrpSpPr>
      <p:grpSpPr>
        <a:xfrm>
          <a:off x="0" y="0"/>
          <a:ext cx="0" cy="0"/>
          <a:chOff x="0" y="0"/>
          <a:chExt cx="0" cy="0"/>
        </a:xfrm>
      </p:grpSpPr>
      <p:sp>
        <p:nvSpPr>
          <p:cNvPr id="302" name="Google Shape;302;p9"/>
          <p:cNvSpPr txBox="1"/>
          <p:nvPr>
            <p:ph type="title"/>
          </p:nvPr>
        </p:nvSpPr>
        <p:spPr>
          <a:xfrm>
            <a:off x="1222650" y="1042725"/>
            <a:ext cx="6698700" cy="4245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2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3" name="Google Shape;303;p9"/>
          <p:cNvSpPr txBox="1"/>
          <p:nvPr>
            <p:ph idx="1" type="subTitle"/>
          </p:nvPr>
        </p:nvSpPr>
        <p:spPr>
          <a:xfrm>
            <a:off x="2146500" y="1673750"/>
            <a:ext cx="4851000" cy="2511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600"/>
              <a:buFont typeface="Nunito"/>
              <a:buChar char="●"/>
              <a:defRPr sz="1600"/>
            </a:lvl1pPr>
            <a:lvl2pPr lvl="1" algn="ctr">
              <a:lnSpc>
                <a:spcPct val="100000"/>
              </a:lnSpc>
              <a:spcBef>
                <a:spcPts val="0"/>
              </a:spcBef>
              <a:spcAft>
                <a:spcPts val="0"/>
              </a:spcAft>
              <a:buClr>
                <a:srgbClr val="E76A28"/>
              </a:buClr>
              <a:buSzPts val="1600"/>
              <a:buFont typeface="Nunito"/>
              <a:buChar char="○"/>
              <a:defRPr/>
            </a:lvl2pPr>
            <a:lvl3pPr lvl="2" algn="ctr">
              <a:lnSpc>
                <a:spcPct val="100000"/>
              </a:lnSpc>
              <a:spcBef>
                <a:spcPts val="0"/>
              </a:spcBef>
              <a:spcAft>
                <a:spcPts val="0"/>
              </a:spcAft>
              <a:buClr>
                <a:srgbClr val="E76A28"/>
              </a:buClr>
              <a:buSzPts val="1500"/>
              <a:buFont typeface="Nunito"/>
              <a:buChar char="■"/>
              <a:defRPr/>
            </a:lvl3pPr>
            <a:lvl4pPr lvl="3" algn="ctr">
              <a:lnSpc>
                <a:spcPct val="100000"/>
              </a:lnSpc>
              <a:spcBef>
                <a:spcPts val="0"/>
              </a:spcBef>
              <a:spcAft>
                <a:spcPts val="0"/>
              </a:spcAft>
              <a:buClr>
                <a:srgbClr val="E76A28"/>
              </a:buClr>
              <a:buSzPts val="1500"/>
              <a:buFont typeface="Nunito"/>
              <a:buChar char="●"/>
              <a:defRPr/>
            </a:lvl4pPr>
            <a:lvl5pPr lvl="4" algn="ctr">
              <a:lnSpc>
                <a:spcPct val="100000"/>
              </a:lnSpc>
              <a:spcBef>
                <a:spcPts val="0"/>
              </a:spcBef>
              <a:spcAft>
                <a:spcPts val="0"/>
              </a:spcAft>
              <a:buClr>
                <a:srgbClr val="E76A28"/>
              </a:buClr>
              <a:buSzPts val="1400"/>
              <a:buFont typeface="Nunito"/>
              <a:buChar char="○"/>
              <a:defRPr/>
            </a:lvl5pPr>
            <a:lvl6pPr lvl="5" algn="ctr">
              <a:lnSpc>
                <a:spcPct val="100000"/>
              </a:lnSpc>
              <a:spcBef>
                <a:spcPts val="0"/>
              </a:spcBef>
              <a:spcAft>
                <a:spcPts val="0"/>
              </a:spcAft>
              <a:buClr>
                <a:srgbClr val="999999"/>
              </a:buClr>
              <a:buSzPts val="1400"/>
              <a:buFont typeface="Nunito"/>
              <a:buChar char="■"/>
              <a:defRPr/>
            </a:lvl6pPr>
            <a:lvl7pPr lvl="6" algn="ctr">
              <a:lnSpc>
                <a:spcPct val="100000"/>
              </a:lnSpc>
              <a:spcBef>
                <a:spcPts val="0"/>
              </a:spcBef>
              <a:spcAft>
                <a:spcPts val="0"/>
              </a:spcAft>
              <a:buClr>
                <a:srgbClr val="999999"/>
              </a:buClr>
              <a:buSzPts val="1300"/>
              <a:buFont typeface="Nunito"/>
              <a:buChar char="●"/>
              <a:defRPr/>
            </a:lvl7pPr>
            <a:lvl8pPr lvl="7" algn="ctr">
              <a:lnSpc>
                <a:spcPct val="100000"/>
              </a:lnSpc>
              <a:spcBef>
                <a:spcPts val="0"/>
              </a:spcBef>
              <a:spcAft>
                <a:spcPts val="0"/>
              </a:spcAft>
              <a:buClr>
                <a:srgbClr val="999999"/>
              </a:buClr>
              <a:buSzPts val="1300"/>
              <a:buFont typeface="Nunito"/>
              <a:buChar char="○"/>
              <a:defRPr/>
            </a:lvl8pPr>
            <a:lvl9pPr lvl="8" algn="ctr">
              <a:lnSpc>
                <a:spcPct val="100000"/>
              </a:lnSpc>
              <a:spcBef>
                <a:spcPts val="0"/>
              </a:spcBef>
              <a:spcAft>
                <a:spcPts val="0"/>
              </a:spcAft>
              <a:buClr>
                <a:srgbClr val="999999"/>
              </a:buClr>
              <a:buSzPts val="1400"/>
              <a:buFont typeface="Nunito"/>
              <a:buChar char="■"/>
              <a:defRPr/>
            </a:lvl9pPr>
          </a:lstStyle>
          <a:p/>
        </p:txBody>
      </p:sp>
      <p:grpSp>
        <p:nvGrpSpPr>
          <p:cNvPr id="304" name="Google Shape;304;p9"/>
          <p:cNvGrpSpPr/>
          <p:nvPr/>
        </p:nvGrpSpPr>
        <p:grpSpPr>
          <a:xfrm>
            <a:off x="8558747" y="4652998"/>
            <a:ext cx="502200" cy="327959"/>
            <a:chOff x="9668873" y="3240810"/>
            <a:chExt cx="502200" cy="327959"/>
          </a:xfrm>
        </p:grpSpPr>
        <p:sp>
          <p:nvSpPr>
            <p:cNvPr id="305" name="Google Shape;305;p9"/>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9"/>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9"/>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9"/>
          <p:cNvSpPr/>
          <p:nvPr/>
        </p:nvSpPr>
        <p:spPr>
          <a:xfrm rot="-5400000">
            <a:off x="-1280232" y="2476930"/>
            <a:ext cx="3283065" cy="189640"/>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Dela Gothic One"/>
              </a:rPr>
              <a:t>CRIMINAL JUSTICE</a:t>
            </a:r>
          </a:p>
        </p:txBody>
      </p:sp>
      <p:grpSp>
        <p:nvGrpSpPr>
          <p:cNvPr id="309" name="Google Shape;309;p9"/>
          <p:cNvGrpSpPr/>
          <p:nvPr/>
        </p:nvGrpSpPr>
        <p:grpSpPr>
          <a:xfrm>
            <a:off x="8566521" y="221972"/>
            <a:ext cx="486642" cy="197663"/>
            <a:chOff x="-1185450" y="3156350"/>
            <a:chExt cx="1020000" cy="414300"/>
          </a:xfrm>
        </p:grpSpPr>
        <p:sp>
          <p:nvSpPr>
            <p:cNvPr id="310" name="Google Shape;310;p9"/>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9"/>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9"/>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3" name="Google Shape;313;p9"/>
            <p:cNvCxnSpPr>
              <a:stCxn id="312" idx="0"/>
              <a:endCxn id="312"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314" name="Google Shape;314;p9"/>
            <p:cNvCxnSpPr>
              <a:endCxn id="310"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cxnSp>
        <p:nvCxnSpPr>
          <p:cNvPr id="315" name="Google Shape;315;p9"/>
          <p:cNvCxnSpPr/>
          <p:nvPr/>
        </p:nvCxnSpPr>
        <p:spPr>
          <a:xfrm>
            <a:off x="12751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316" name="Google Shape;316;p9"/>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317" name="Google Shape;317;p9"/>
          <p:cNvCxnSpPr/>
          <p:nvPr/>
        </p:nvCxnSpPr>
        <p:spPr>
          <a:xfrm>
            <a:off x="8572097" y="755000"/>
            <a:ext cx="475500" cy="0"/>
          </a:xfrm>
          <a:prstGeom prst="straightConnector1">
            <a:avLst/>
          </a:prstGeom>
          <a:noFill/>
          <a:ln cap="flat" cmpd="sng" w="9525">
            <a:solidFill>
              <a:schemeClr val="dk1"/>
            </a:solidFill>
            <a:prstDash val="solid"/>
            <a:round/>
            <a:headEnd len="sm" w="sm" type="none"/>
            <a:tailEnd len="sm" w="sm" type="none"/>
          </a:ln>
        </p:spPr>
      </p:cxnSp>
      <p:cxnSp>
        <p:nvCxnSpPr>
          <p:cNvPr id="318" name="Google Shape;318;p9"/>
          <p:cNvCxnSpPr/>
          <p:nvPr/>
        </p:nvCxnSpPr>
        <p:spPr>
          <a:xfrm>
            <a:off x="8572097" y="4405775"/>
            <a:ext cx="475500" cy="0"/>
          </a:xfrm>
          <a:prstGeom prst="straightConnector1">
            <a:avLst/>
          </a:prstGeom>
          <a:noFill/>
          <a:ln cap="flat" cmpd="sng" w="9525">
            <a:solidFill>
              <a:schemeClr val="dk1"/>
            </a:solidFill>
            <a:prstDash val="solid"/>
            <a:round/>
            <a:headEnd len="sm" w="sm" type="none"/>
            <a:tailEnd len="sm" w="sm" type="none"/>
          </a:ln>
        </p:spPr>
      </p:cxnSp>
      <p:grpSp>
        <p:nvGrpSpPr>
          <p:cNvPr id="319" name="Google Shape;319;p9"/>
          <p:cNvGrpSpPr/>
          <p:nvPr/>
        </p:nvGrpSpPr>
        <p:grpSpPr>
          <a:xfrm>
            <a:off x="114172" y="221973"/>
            <a:ext cx="502200" cy="327959"/>
            <a:chOff x="9668873" y="3240810"/>
            <a:chExt cx="502200" cy="327959"/>
          </a:xfrm>
        </p:grpSpPr>
        <p:sp>
          <p:nvSpPr>
            <p:cNvPr id="320" name="Google Shape;320;p9"/>
            <p:cNvSpPr/>
            <p:nvPr/>
          </p:nvSpPr>
          <p:spPr>
            <a:xfrm rot="-5400000">
              <a:off x="9842273" y="3239969"/>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9"/>
            <p:cNvSpPr/>
            <p:nvPr/>
          </p:nvSpPr>
          <p:spPr>
            <a:xfrm rot="-5400000">
              <a:off x="9842273" y="315369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9"/>
            <p:cNvSpPr/>
            <p:nvPr/>
          </p:nvSpPr>
          <p:spPr>
            <a:xfrm rot="-5400000">
              <a:off x="9842273" y="3067410"/>
              <a:ext cx="155400" cy="502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3" name="Google Shape;323;p9"/>
          <p:cNvGrpSpPr/>
          <p:nvPr/>
        </p:nvGrpSpPr>
        <p:grpSpPr>
          <a:xfrm>
            <a:off x="121946" y="4784072"/>
            <a:ext cx="486642" cy="197663"/>
            <a:chOff x="-1185450" y="3156350"/>
            <a:chExt cx="1020000" cy="414300"/>
          </a:xfrm>
        </p:grpSpPr>
        <p:sp>
          <p:nvSpPr>
            <p:cNvPr id="324" name="Google Shape;324;p9"/>
            <p:cNvSpPr/>
            <p:nvPr/>
          </p:nvSpPr>
          <p:spPr>
            <a:xfrm>
              <a:off x="-1185450" y="3156350"/>
              <a:ext cx="10200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9"/>
            <p:cNvSpPr/>
            <p:nvPr/>
          </p:nvSpPr>
          <p:spPr>
            <a:xfrm>
              <a:off x="-1037225" y="3156350"/>
              <a:ext cx="7236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9"/>
            <p:cNvSpPr/>
            <p:nvPr/>
          </p:nvSpPr>
          <p:spPr>
            <a:xfrm>
              <a:off x="-894100" y="3156350"/>
              <a:ext cx="437400" cy="4143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7" name="Google Shape;327;p9"/>
            <p:cNvCxnSpPr>
              <a:stCxn id="326" idx="0"/>
              <a:endCxn id="326" idx="4"/>
            </p:cNvCxnSpPr>
            <p:nvPr/>
          </p:nvCxnSpPr>
          <p:spPr>
            <a:xfrm>
              <a:off x="-675400" y="3156350"/>
              <a:ext cx="0" cy="414300"/>
            </a:xfrm>
            <a:prstGeom prst="straightConnector1">
              <a:avLst/>
            </a:prstGeom>
            <a:noFill/>
            <a:ln cap="flat" cmpd="sng" w="9525">
              <a:solidFill>
                <a:schemeClr val="dk1"/>
              </a:solidFill>
              <a:prstDash val="solid"/>
              <a:round/>
              <a:headEnd len="sm" w="sm" type="none"/>
              <a:tailEnd len="sm" w="sm" type="none"/>
            </a:ln>
          </p:spPr>
        </p:cxnSp>
        <p:cxnSp>
          <p:nvCxnSpPr>
            <p:cNvPr id="328" name="Google Shape;328;p9"/>
            <p:cNvCxnSpPr>
              <a:endCxn id="324" idx="6"/>
            </p:cNvCxnSpPr>
            <p:nvPr/>
          </p:nvCxnSpPr>
          <p:spPr>
            <a:xfrm>
              <a:off x="-1185450" y="3363500"/>
              <a:ext cx="1020000" cy="0"/>
            </a:xfrm>
            <a:prstGeom prst="straightConnector1">
              <a:avLst/>
            </a:prstGeom>
            <a:noFill/>
            <a:ln cap="flat" cmpd="sng" w="9525">
              <a:solidFill>
                <a:schemeClr val="dk1"/>
              </a:solidFill>
              <a:prstDash val="solid"/>
              <a:round/>
              <a:headEnd len="sm" w="sm" type="none"/>
              <a:tailEnd len="sm" w="sm" type="none"/>
            </a:ln>
          </p:spPr>
        </p:cxnSp>
      </p:grpSp>
      <p:grpSp>
        <p:nvGrpSpPr>
          <p:cNvPr id="329" name="Google Shape;329;p9"/>
          <p:cNvGrpSpPr/>
          <p:nvPr/>
        </p:nvGrpSpPr>
        <p:grpSpPr>
          <a:xfrm>
            <a:off x="8112556" y="2091268"/>
            <a:ext cx="636442" cy="351004"/>
            <a:chOff x="9280568" y="2166308"/>
            <a:chExt cx="875797" cy="483011"/>
          </a:xfrm>
        </p:grpSpPr>
        <p:sp>
          <p:nvSpPr>
            <p:cNvPr id="330" name="Google Shape;330;p9"/>
            <p:cNvSpPr/>
            <p:nvPr/>
          </p:nvSpPr>
          <p:spPr>
            <a:xfrm rot="2700000">
              <a:off x="9312728" y="2198468"/>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9"/>
            <p:cNvSpPr/>
            <p:nvPr/>
          </p:nvSpPr>
          <p:spPr>
            <a:xfrm rot="-4018758">
              <a:off x="9625110" y="2052184"/>
              <a:ext cx="164935" cy="721938"/>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9"/>
            <p:cNvSpPr/>
            <p:nvPr/>
          </p:nvSpPr>
          <p:spPr>
            <a:xfrm rot="2700000">
              <a:off x="9968925" y="2461879"/>
              <a:ext cx="155281" cy="155281"/>
            </a:xfrm>
            <a:prstGeom prst="star4">
              <a:avLst>
                <a:gd fmla="val 1571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9"/>
          <p:cNvGrpSpPr/>
          <p:nvPr/>
        </p:nvGrpSpPr>
        <p:grpSpPr>
          <a:xfrm>
            <a:off x="7660481" y="3142837"/>
            <a:ext cx="357903" cy="350967"/>
            <a:chOff x="-1080825" y="310450"/>
            <a:chExt cx="897900" cy="880500"/>
          </a:xfrm>
        </p:grpSpPr>
        <p:grpSp>
          <p:nvGrpSpPr>
            <p:cNvPr id="334" name="Google Shape;334;p9"/>
            <p:cNvGrpSpPr/>
            <p:nvPr/>
          </p:nvGrpSpPr>
          <p:grpSpPr>
            <a:xfrm>
              <a:off x="-871575" y="310450"/>
              <a:ext cx="479400" cy="880500"/>
              <a:chOff x="-888950" y="310450"/>
              <a:chExt cx="479400" cy="880500"/>
            </a:xfrm>
          </p:grpSpPr>
          <p:sp>
            <p:nvSpPr>
              <p:cNvPr id="335" name="Google Shape;335;p9"/>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9"/>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7" name="Google Shape;337;p9"/>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338" name="Google Shape;338;p9"/>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grpSp>
        <p:nvGrpSpPr>
          <p:cNvPr id="339" name="Google Shape;339;p9"/>
          <p:cNvGrpSpPr/>
          <p:nvPr/>
        </p:nvGrpSpPr>
        <p:grpSpPr>
          <a:xfrm>
            <a:off x="1162006" y="1861937"/>
            <a:ext cx="357903" cy="350967"/>
            <a:chOff x="-1080825" y="310450"/>
            <a:chExt cx="897900" cy="880500"/>
          </a:xfrm>
        </p:grpSpPr>
        <p:grpSp>
          <p:nvGrpSpPr>
            <p:cNvPr id="340" name="Google Shape;340;p9"/>
            <p:cNvGrpSpPr/>
            <p:nvPr/>
          </p:nvGrpSpPr>
          <p:grpSpPr>
            <a:xfrm>
              <a:off x="-871575" y="310450"/>
              <a:ext cx="479400" cy="880500"/>
              <a:chOff x="-888950" y="310450"/>
              <a:chExt cx="479400" cy="880500"/>
            </a:xfrm>
          </p:grpSpPr>
          <p:sp>
            <p:nvSpPr>
              <p:cNvPr id="341" name="Google Shape;341;p9"/>
              <p:cNvSpPr/>
              <p:nvPr/>
            </p:nvSpPr>
            <p:spPr>
              <a:xfrm>
                <a:off x="-888950" y="511000"/>
                <a:ext cx="479400" cy="4794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9"/>
              <p:cNvSpPr/>
              <p:nvPr/>
            </p:nvSpPr>
            <p:spPr>
              <a:xfrm>
                <a:off x="-740775" y="659175"/>
                <a:ext cx="183000" cy="183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3" name="Google Shape;343;p9"/>
              <p:cNvCxnSpPr/>
              <p:nvPr/>
            </p:nvCxnSpPr>
            <p:spPr>
              <a:xfrm>
                <a:off x="-649250" y="310450"/>
                <a:ext cx="0" cy="880500"/>
              </a:xfrm>
              <a:prstGeom prst="straightConnector1">
                <a:avLst/>
              </a:prstGeom>
              <a:noFill/>
              <a:ln cap="flat" cmpd="sng" w="9525">
                <a:solidFill>
                  <a:schemeClr val="dk1"/>
                </a:solidFill>
                <a:prstDash val="solid"/>
                <a:round/>
                <a:headEnd len="sm" w="sm" type="none"/>
                <a:tailEnd len="sm" w="sm" type="none"/>
              </a:ln>
            </p:spPr>
          </p:cxnSp>
        </p:grpSp>
        <p:cxnSp>
          <p:nvCxnSpPr>
            <p:cNvPr id="344" name="Google Shape;344;p9"/>
            <p:cNvCxnSpPr/>
            <p:nvPr/>
          </p:nvCxnSpPr>
          <p:spPr>
            <a:xfrm>
              <a:off x="-1080825" y="750700"/>
              <a:ext cx="897900" cy="0"/>
            </a:xfrm>
            <a:prstGeom prst="straightConnector1">
              <a:avLst/>
            </a:prstGeom>
            <a:noFill/>
            <a:ln cap="flat" cmpd="sng" w="9525">
              <a:solidFill>
                <a:schemeClr val="dk1"/>
              </a:solidFill>
              <a:prstDash val="solid"/>
              <a:round/>
              <a:headEnd len="sm" w="sm" type="none"/>
              <a:tailEnd len="sm" w="sm"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5" name="Shape 345"/>
        <p:cNvGrpSpPr/>
        <p:nvPr/>
      </p:nvGrpSpPr>
      <p:grpSpPr>
        <a:xfrm>
          <a:off x="0" y="0"/>
          <a:ext cx="0" cy="0"/>
          <a:chOff x="0" y="0"/>
          <a:chExt cx="0" cy="0"/>
        </a:xfrm>
      </p:grpSpPr>
      <p:sp>
        <p:nvSpPr>
          <p:cNvPr id="346" name="Google Shape;346;p10"/>
          <p:cNvSpPr txBox="1"/>
          <p:nvPr>
            <p:ph type="title"/>
          </p:nvPr>
        </p:nvSpPr>
        <p:spPr>
          <a:xfrm>
            <a:off x="713225" y="2601250"/>
            <a:ext cx="3140700" cy="69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500"/>
              <a:buNone/>
              <a:defRPr sz="20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7" name="Google Shape;347;p10"/>
          <p:cNvSpPr txBox="1"/>
          <p:nvPr>
            <p:ph idx="2" type="title"/>
          </p:nvPr>
        </p:nvSpPr>
        <p:spPr>
          <a:xfrm>
            <a:off x="4571975" y="2601250"/>
            <a:ext cx="3140700" cy="69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500"/>
              <a:buNone/>
              <a:defRPr sz="20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48" name="Google Shape;348;p10"/>
          <p:cNvSpPr txBox="1"/>
          <p:nvPr>
            <p:ph idx="1" type="subTitle"/>
          </p:nvPr>
        </p:nvSpPr>
        <p:spPr>
          <a:xfrm>
            <a:off x="4571975" y="3467887"/>
            <a:ext cx="3325200" cy="69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49" name="Google Shape;349;p10"/>
          <p:cNvSpPr txBox="1"/>
          <p:nvPr>
            <p:ph idx="3" type="subTitle"/>
          </p:nvPr>
        </p:nvSpPr>
        <p:spPr>
          <a:xfrm>
            <a:off x="713225" y="3467887"/>
            <a:ext cx="3325200" cy="695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50" name="Google Shape;350;p10"/>
          <p:cNvSpPr txBox="1"/>
          <p:nvPr>
            <p:ph idx="4" type="title"/>
          </p:nvPr>
        </p:nvSpPr>
        <p:spPr>
          <a:xfrm>
            <a:off x="713225" y="539500"/>
            <a:ext cx="7717500" cy="409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500"/>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351" name="Google Shape;351;p10"/>
          <p:cNvGrpSpPr/>
          <p:nvPr/>
        </p:nvGrpSpPr>
        <p:grpSpPr>
          <a:xfrm>
            <a:off x="8558747" y="4663298"/>
            <a:ext cx="502200" cy="327959"/>
            <a:chOff x="9668873" y="3240810"/>
            <a:chExt cx="502200" cy="327959"/>
          </a:xfrm>
        </p:grpSpPr>
        <p:sp>
          <p:nvSpPr>
            <p:cNvPr id="352" name="Google Shape;352;p10"/>
            <p:cNvSpPr/>
            <p:nvPr/>
          </p:nvSpPr>
          <p:spPr>
            <a:xfrm rot="-5400000">
              <a:off x="9842273" y="3239969"/>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0"/>
            <p:cNvSpPr/>
            <p:nvPr/>
          </p:nvSpPr>
          <p:spPr>
            <a:xfrm rot="-5400000">
              <a:off x="9842273" y="315369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0"/>
            <p:cNvSpPr/>
            <p:nvPr/>
          </p:nvSpPr>
          <p:spPr>
            <a:xfrm rot="-5400000">
              <a:off x="9842273" y="3067410"/>
              <a:ext cx="155400" cy="5022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p10"/>
          <p:cNvSpPr/>
          <p:nvPr/>
        </p:nvSpPr>
        <p:spPr>
          <a:xfrm>
            <a:off x="8591175" y="102088"/>
            <a:ext cx="437400" cy="437400"/>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6" name="Google Shape;356;p10"/>
          <p:cNvGrpSpPr/>
          <p:nvPr/>
        </p:nvGrpSpPr>
        <p:grpSpPr>
          <a:xfrm>
            <a:off x="6827568" y="1819155"/>
            <a:ext cx="636442" cy="351004"/>
            <a:chOff x="9280568" y="2166308"/>
            <a:chExt cx="875797" cy="483011"/>
          </a:xfrm>
        </p:grpSpPr>
        <p:sp>
          <p:nvSpPr>
            <p:cNvPr id="357" name="Google Shape;357;p10"/>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0"/>
            <p:cNvSpPr/>
            <p:nvPr/>
          </p:nvSpPr>
          <p:spPr>
            <a:xfrm rot="-4018758">
              <a:off x="9625110" y="2052184"/>
              <a:ext cx="164935" cy="721938"/>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0"/>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 name="Google Shape;360;p10"/>
          <p:cNvGrpSpPr/>
          <p:nvPr/>
        </p:nvGrpSpPr>
        <p:grpSpPr>
          <a:xfrm>
            <a:off x="8251819" y="1173887"/>
            <a:ext cx="357903" cy="350967"/>
            <a:chOff x="-1080825" y="310450"/>
            <a:chExt cx="897900" cy="880500"/>
          </a:xfrm>
        </p:grpSpPr>
        <p:grpSp>
          <p:nvGrpSpPr>
            <p:cNvPr id="361" name="Google Shape;361;p10"/>
            <p:cNvGrpSpPr/>
            <p:nvPr/>
          </p:nvGrpSpPr>
          <p:grpSpPr>
            <a:xfrm>
              <a:off x="-871575" y="310450"/>
              <a:ext cx="479400" cy="880500"/>
              <a:chOff x="-888950" y="310450"/>
              <a:chExt cx="479400" cy="880500"/>
            </a:xfrm>
          </p:grpSpPr>
          <p:sp>
            <p:nvSpPr>
              <p:cNvPr id="362" name="Google Shape;362;p10"/>
              <p:cNvSpPr/>
              <p:nvPr/>
            </p:nvSpPr>
            <p:spPr>
              <a:xfrm>
                <a:off x="-888950" y="511000"/>
                <a:ext cx="479400" cy="4794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0"/>
              <p:cNvSpPr/>
              <p:nvPr/>
            </p:nvSpPr>
            <p:spPr>
              <a:xfrm>
                <a:off x="-740775" y="659175"/>
                <a:ext cx="183000" cy="183000"/>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4" name="Google Shape;364;p10"/>
              <p:cNvCxnSpPr/>
              <p:nvPr/>
            </p:nvCxnSpPr>
            <p:spPr>
              <a:xfrm>
                <a:off x="-649250" y="310450"/>
                <a:ext cx="0" cy="880500"/>
              </a:xfrm>
              <a:prstGeom prst="straightConnector1">
                <a:avLst/>
              </a:prstGeom>
              <a:noFill/>
              <a:ln cap="flat" cmpd="sng" w="9525">
                <a:solidFill>
                  <a:srgbClr val="101122"/>
                </a:solidFill>
                <a:prstDash val="solid"/>
                <a:round/>
                <a:headEnd len="sm" w="sm" type="none"/>
                <a:tailEnd len="sm" w="sm" type="none"/>
              </a:ln>
            </p:spPr>
          </p:cxnSp>
        </p:grpSp>
        <p:cxnSp>
          <p:nvCxnSpPr>
            <p:cNvPr id="365" name="Google Shape;365;p10"/>
            <p:cNvCxnSpPr/>
            <p:nvPr/>
          </p:nvCxnSpPr>
          <p:spPr>
            <a:xfrm>
              <a:off x="-1080825" y="750700"/>
              <a:ext cx="897900" cy="0"/>
            </a:xfrm>
            <a:prstGeom prst="straightConnector1">
              <a:avLst/>
            </a:prstGeom>
            <a:noFill/>
            <a:ln cap="flat" cmpd="sng" w="9525">
              <a:solidFill>
                <a:srgbClr val="101122"/>
              </a:solidFill>
              <a:prstDash val="solid"/>
              <a:round/>
              <a:headEnd len="sm" w="sm" type="none"/>
              <a:tailEnd len="sm" w="sm" type="none"/>
            </a:ln>
          </p:spPr>
        </p:cxnSp>
      </p:grpSp>
      <p:grpSp>
        <p:nvGrpSpPr>
          <p:cNvPr id="366" name="Google Shape;366;p10"/>
          <p:cNvGrpSpPr/>
          <p:nvPr/>
        </p:nvGrpSpPr>
        <p:grpSpPr>
          <a:xfrm>
            <a:off x="146582" y="266127"/>
            <a:ext cx="437369" cy="109342"/>
            <a:chOff x="1342500" y="1458675"/>
            <a:chExt cx="758400" cy="189600"/>
          </a:xfrm>
        </p:grpSpPr>
        <p:sp>
          <p:nvSpPr>
            <p:cNvPr id="367" name="Google Shape;367;p10"/>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0"/>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0"/>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0"/>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 name="Google Shape;371;p10"/>
          <p:cNvGrpSpPr/>
          <p:nvPr/>
        </p:nvGrpSpPr>
        <p:grpSpPr>
          <a:xfrm>
            <a:off x="114169" y="4574625"/>
            <a:ext cx="502195" cy="505312"/>
            <a:chOff x="291525" y="1296925"/>
            <a:chExt cx="829800" cy="834950"/>
          </a:xfrm>
        </p:grpSpPr>
        <p:sp>
          <p:nvSpPr>
            <p:cNvPr id="372" name="Google Shape;372;p10"/>
            <p:cNvSpPr/>
            <p:nvPr/>
          </p:nvSpPr>
          <p:spPr>
            <a:xfrm>
              <a:off x="291525" y="1300250"/>
              <a:ext cx="829800" cy="829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 name="Google Shape;373;p10"/>
            <p:cNvGrpSpPr/>
            <p:nvPr/>
          </p:nvGrpSpPr>
          <p:grpSpPr>
            <a:xfrm>
              <a:off x="291525" y="1296925"/>
              <a:ext cx="829800" cy="834950"/>
              <a:chOff x="291525" y="1296925"/>
              <a:chExt cx="829800" cy="834950"/>
            </a:xfrm>
          </p:grpSpPr>
          <p:sp>
            <p:nvSpPr>
              <p:cNvPr id="374" name="Google Shape;374;p10"/>
              <p:cNvSpPr/>
              <p:nvPr/>
            </p:nvSpPr>
            <p:spPr>
              <a:xfrm rot="5400000">
                <a:off x="2915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0"/>
              <p:cNvSpPr/>
              <p:nvPr/>
            </p:nvSpPr>
            <p:spPr>
              <a:xfrm rot="10800000">
                <a:off x="683925" y="129692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0"/>
              <p:cNvSpPr/>
              <p:nvPr/>
            </p:nvSpPr>
            <p:spPr>
              <a:xfrm rot="-5400000">
                <a:off x="6839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0"/>
              <p:cNvSpPr/>
              <p:nvPr/>
            </p:nvSpPr>
            <p:spPr>
              <a:xfrm>
                <a:off x="291525" y="1694475"/>
                <a:ext cx="437400" cy="437400"/>
              </a:xfrm>
              <a:prstGeom prst="teardrop">
                <a:avLst>
                  <a:gd fmla="val 10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378" name="Google Shape;378;p10"/>
          <p:cNvCxnSpPr/>
          <p:nvPr/>
        </p:nvCxnSpPr>
        <p:spPr>
          <a:xfrm>
            <a:off x="127517" y="4405775"/>
            <a:ext cx="475500" cy="0"/>
          </a:xfrm>
          <a:prstGeom prst="straightConnector1">
            <a:avLst/>
          </a:prstGeom>
          <a:noFill/>
          <a:ln cap="flat" cmpd="sng" w="9525">
            <a:solidFill>
              <a:schemeClr val="dk1"/>
            </a:solidFill>
            <a:prstDash val="solid"/>
            <a:round/>
            <a:headEnd len="sm" w="sm" type="none"/>
            <a:tailEnd len="sm" w="sm" type="none"/>
          </a:ln>
        </p:spPr>
      </p:cxnSp>
      <p:cxnSp>
        <p:nvCxnSpPr>
          <p:cNvPr id="379" name="Google Shape;379;p10"/>
          <p:cNvCxnSpPr/>
          <p:nvPr/>
        </p:nvCxnSpPr>
        <p:spPr>
          <a:xfrm>
            <a:off x="8572117" y="4405775"/>
            <a:ext cx="4755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500"/>
              <a:buFont typeface="Dela Gothic One"/>
              <a:buNone/>
              <a:defRPr b="1" i="0" sz="2500" u="none" cap="none" strike="noStrike">
                <a:solidFill>
                  <a:schemeClr val="dk1"/>
                </a:solidFill>
                <a:latin typeface="Dela Gothic One"/>
                <a:ea typeface="Dela Gothic One"/>
                <a:cs typeface="Dela Gothic One"/>
                <a:sym typeface="Dela Gothic One"/>
              </a:defRPr>
            </a:lvl1pPr>
            <a:lvl2pPr lvl="1" marR="0" rtl="0" algn="l">
              <a:lnSpc>
                <a:spcPct val="100000"/>
              </a:lnSpc>
              <a:spcBef>
                <a:spcPts val="0"/>
              </a:spcBef>
              <a:spcAft>
                <a:spcPts val="0"/>
              </a:spcAft>
              <a:buClr>
                <a:schemeClr val="dk1"/>
              </a:buClr>
              <a:buSzPts val="3500"/>
              <a:buFont typeface="Fraunces"/>
              <a:buNone/>
              <a:defRPr b="1" i="0" sz="3500" u="none" cap="none" strike="noStrike">
                <a:solidFill>
                  <a:schemeClr val="dk1"/>
                </a:solidFill>
                <a:highlight>
                  <a:schemeClr val="lt1"/>
                </a:highlight>
                <a:latin typeface="Fraunces"/>
                <a:ea typeface="Fraunces"/>
                <a:cs typeface="Fraunces"/>
                <a:sym typeface="Fraunces"/>
              </a:defRPr>
            </a:lvl2pPr>
            <a:lvl3pPr lvl="2" marR="0" rtl="0" algn="l">
              <a:lnSpc>
                <a:spcPct val="100000"/>
              </a:lnSpc>
              <a:spcBef>
                <a:spcPts val="0"/>
              </a:spcBef>
              <a:spcAft>
                <a:spcPts val="0"/>
              </a:spcAft>
              <a:buClr>
                <a:schemeClr val="dk1"/>
              </a:buClr>
              <a:buSzPts val="3500"/>
              <a:buFont typeface="Fraunces"/>
              <a:buNone/>
              <a:defRPr b="1" i="0" sz="3500" u="none" cap="none" strike="noStrike">
                <a:solidFill>
                  <a:schemeClr val="dk1"/>
                </a:solidFill>
                <a:highlight>
                  <a:schemeClr val="lt1"/>
                </a:highlight>
                <a:latin typeface="Fraunces"/>
                <a:ea typeface="Fraunces"/>
                <a:cs typeface="Fraunces"/>
                <a:sym typeface="Fraunces"/>
              </a:defRPr>
            </a:lvl3pPr>
            <a:lvl4pPr lvl="3" marR="0" rtl="0" algn="l">
              <a:lnSpc>
                <a:spcPct val="100000"/>
              </a:lnSpc>
              <a:spcBef>
                <a:spcPts val="0"/>
              </a:spcBef>
              <a:spcAft>
                <a:spcPts val="0"/>
              </a:spcAft>
              <a:buClr>
                <a:schemeClr val="dk1"/>
              </a:buClr>
              <a:buSzPts val="3500"/>
              <a:buFont typeface="Fraunces"/>
              <a:buNone/>
              <a:defRPr b="1" i="0" sz="3500" u="none" cap="none" strike="noStrike">
                <a:solidFill>
                  <a:schemeClr val="dk1"/>
                </a:solidFill>
                <a:highlight>
                  <a:schemeClr val="lt1"/>
                </a:highlight>
                <a:latin typeface="Fraunces"/>
                <a:ea typeface="Fraunces"/>
                <a:cs typeface="Fraunces"/>
                <a:sym typeface="Fraunces"/>
              </a:defRPr>
            </a:lvl4pPr>
            <a:lvl5pPr lvl="4" marR="0" rtl="0" algn="l">
              <a:lnSpc>
                <a:spcPct val="100000"/>
              </a:lnSpc>
              <a:spcBef>
                <a:spcPts val="0"/>
              </a:spcBef>
              <a:spcAft>
                <a:spcPts val="0"/>
              </a:spcAft>
              <a:buClr>
                <a:schemeClr val="dk1"/>
              </a:buClr>
              <a:buSzPts val="3500"/>
              <a:buFont typeface="Fraunces"/>
              <a:buNone/>
              <a:defRPr b="1" i="0" sz="3500" u="none" cap="none" strike="noStrike">
                <a:solidFill>
                  <a:schemeClr val="dk1"/>
                </a:solidFill>
                <a:highlight>
                  <a:schemeClr val="lt1"/>
                </a:highlight>
                <a:latin typeface="Fraunces"/>
                <a:ea typeface="Fraunces"/>
                <a:cs typeface="Fraunces"/>
                <a:sym typeface="Fraunces"/>
              </a:defRPr>
            </a:lvl5pPr>
            <a:lvl6pPr lvl="5" marR="0" rtl="0" algn="l">
              <a:lnSpc>
                <a:spcPct val="100000"/>
              </a:lnSpc>
              <a:spcBef>
                <a:spcPts val="0"/>
              </a:spcBef>
              <a:spcAft>
                <a:spcPts val="0"/>
              </a:spcAft>
              <a:buClr>
                <a:schemeClr val="dk1"/>
              </a:buClr>
              <a:buSzPts val="3500"/>
              <a:buFont typeface="Fraunces"/>
              <a:buNone/>
              <a:defRPr b="1" i="0" sz="3500" u="none" cap="none" strike="noStrike">
                <a:solidFill>
                  <a:schemeClr val="dk1"/>
                </a:solidFill>
                <a:highlight>
                  <a:schemeClr val="lt1"/>
                </a:highlight>
                <a:latin typeface="Fraunces"/>
                <a:ea typeface="Fraunces"/>
                <a:cs typeface="Fraunces"/>
                <a:sym typeface="Fraunces"/>
              </a:defRPr>
            </a:lvl6pPr>
            <a:lvl7pPr lvl="6" marR="0" rtl="0" algn="l">
              <a:lnSpc>
                <a:spcPct val="100000"/>
              </a:lnSpc>
              <a:spcBef>
                <a:spcPts val="0"/>
              </a:spcBef>
              <a:spcAft>
                <a:spcPts val="0"/>
              </a:spcAft>
              <a:buClr>
                <a:schemeClr val="dk1"/>
              </a:buClr>
              <a:buSzPts val="3500"/>
              <a:buFont typeface="Fraunces"/>
              <a:buNone/>
              <a:defRPr b="1" i="0" sz="3500" u="none" cap="none" strike="noStrike">
                <a:solidFill>
                  <a:schemeClr val="dk1"/>
                </a:solidFill>
                <a:highlight>
                  <a:schemeClr val="lt1"/>
                </a:highlight>
                <a:latin typeface="Fraunces"/>
                <a:ea typeface="Fraunces"/>
                <a:cs typeface="Fraunces"/>
                <a:sym typeface="Fraunces"/>
              </a:defRPr>
            </a:lvl7pPr>
            <a:lvl8pPr lvl="7" marR="0" rtl="0" algn="l">
              <a:lnSpc>
                <a:spcPct val="100000"/>
              </a:lnSpc>
              <a:spcBef>
                <a:spcPts val="0"/>
              </a:spcBef>
              <a:spcAft>
                <a:spcPts val="0"/>
              </a:spcAft>
              <a:buClr>
                <a:schemeClr val="dk1"/>
              </a:buClr>
              <a:buSzPts val="3500"/>
              <a:buFont typeface="Fraunces"/>
              <a:buNone/>
              <a:defRPr b="1" i="0" sz="3500" u="none" cap="none" strike="noStrike">
                <a:solidFill>
                  <a:schemeClr val="dk1"/>
                </a:solidFill>
                <a:highlight>
                  <a:schemeClr val="lt1"/>
                </a:highlight>
                <a:latin typeface="Fraunces"/>
                <a:ea typeface="Fraunces"/>
                <a:cs typeface="Fraunces"/>
                <a:sym typeface="Fraunces"/>
              </a:defRPr>
            </a:lvl8pPr>
            <a:lvl9pPr lvl="8" marR="0" rtl="0" algn="l">
              <a:lnSpc>
                <a:spcPct val="100000"/>
              </a:lnSpc>
              <a:spcBef>
                <a:spcPts val="0"/>
              </a:spcBef>
              <a:spcAft>
                <a:spcPts val="0"/>
              </a:spcAft>
              <a:buClr>
                <a:schemeClr val="dk1"/>
              </a:buClr>
              <a:buSzPts val="3500"/>
              <a:buFont typeface="Fraunces"/>
              <a:buNone/>
              <a:defRPr b="1" i="0" sz="3500" u="none" cap="none" strike="noStrike">
                <a:solidFill>
                  <a:schemeClr val="dk1"/>
                </a:solidFill>
                <a:highlight>
                  <a:schemeClr val="lt1"/>
                </a:highlight>
                <a:latin typeface="Fraunces"/>
                <a:ea typeface="Fraunces"/>
                <a:cs typeface="Fraunces"/>
                <a:sym typeface="Fraunces"/>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0" lIns="0" spcFirstLastPara="1" rIns="0" wrap="square" tIns="0">
            <a:noAutofit/>
          </a:bodyPr>
          <a:lstStyle>
            <a:lvl1pPr indent="-317500" lvl="0" marL="4572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1pPr>
            <a:lvl2pPr indent="-317500" lvl="1" marL="9144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2pPr>
            <a:lvl3pPr indent="-317500" lvl="2" marL="13716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3pPr>
            <a:lvl4pPr indent="-317500" lvl="3" marL="18288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4pPr>
            <a:lvl5pPr indent="-317500" lvl="4" marL="22860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5pPr>
            <a:lvl6pPr indent="-317500" lvl="5" marL="27432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6pPr>
            <a:lvl7pPr indent="-317500" lvl="6" marL="32004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7pPr>
            <a:lvl8pPr indent="-317500" lvl="7" marL="36576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8pPr>
            <a:lvl9pPr indent="-317500" lvl="8" marL="4114800" marR="0" rtl="0" algn="l">
              <a:lnSpc>
                <a:spcPct val="115000"/>
              </a:lnSpc>
              <a:spcBef>
                <a:spcPts val="0"/>
              </a:spcBef>
              <a:spcAft>
                <a:spcPts val="0"/>
              </a:spcAft>
              <a:buClr>
                <a:schemeClr val="dk1"/>
              </a:buClr>
              <a:buSzPts val="1400"/>
              <a:buFont typeface="Lato"/>
              <a:buChar char="■"/>
              <a:defRPr b="0" i="0" sz="1400" u="none" cap="none" strike="noStrike">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canvas.umn.edu/courses/390919" TargetMode="Externa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hyperlink" Target="https://www.dnr.state.mn.us/climate/historical/daily-data.html?sid=mspthr&amp;sname=Minneapolis/St%20Paul%20Threaded%20Record&amp;sdate=2010-01-01&amp;edate=por#main_page_conten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opendata.minneapolismn.gov/datasets/cityoflakes::crime-data/abou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34"/>
          <p:cNvSpPr/>
          <p:nvPr/>
        </p:nvSpPr>
        <p:spPr>
          <a:xfrm>
            <a:off x="3425675" y="554850"/>
            <a:ext cx="2292600" cy="4033800"/>
          </a:xfrm>
          <a:prstGeom prst="roundRect">
            <a:avLst>
              <a:gd fmla="val 4943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4"/>
          <p:cNvSpPr txBox="1"/>
          <p:nvPr>
            <p:ph type="ctrTitle"/>
          </p:nvPr>
        </p:nvSpPr>
        <p:spPr>
          <a:xfrm>
            <a:off x="713225" y="1694475"/>
            <a:ext cx="7717500" cy="1286100"/>
          </a:xfrm>
          <a:prstGeom prst="rect">
            <a:avLst/>
          </a:prstGeom>
          <a:solidFill>
            <a:schemeClr val="lt1"/>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5200"/>
              <a:buNone/>
            </a:pPr>
            <a:r>
              <a:rPr lang="en" sz="3500"/>
              <a:t>Minneapolis Temperature - Crime Analysis</a:t>
            </a:r>
            <a:r>
              <a:rPr lang="en" sz="3500"/>
              <a:t> </a:t>
            </a:r>
            <a:endParaRPr sz="3500"/>
          </a:p>
        </p:txBody>
      </p:sp>
      <p:sp>
        <p:nvSpPr>
          <p:cNvPr id="1256" name="Google Shape;1256;p34"/>
          <p:cNvSpPr txBox="1"/>
          <p:nvPr>
            <p:ph idx="1" type="subTitle"/>
          </p:nvPr>
        </p:nvSpPr>
        <p:spPr>
          <a:xfrm>
            <a:off x="780875" y="3452025"/>
            <a:ext cx="7353600" cy="335100"/>
          </a:xfrm>
          <a:prstGeom prst="rect">
            <a:avLst/>
          </a:prstGeom>
          <a:solidFill>
            <a:schemeClr val="lt1"/>
          </a:solidFill>
          <a:ln>
            <a:noFill/>
          </a:ln>
        </p:spPr>
        <p:txBody>
          <a:bodyPr anchorCtr="0" anchor="ctr" bIns="0" lIns="0" spcFirstLastPara="1" rIns="0" wrap="square" tIns="0">
            <a:noAutofit/>
          </a:bodyPr>
          <a:lstStyle/>
          <a:p>
            <a:pPr indent="-228600" lvl="0" marL="457200" rtl="0" algn="ctr">
              <a:lnSpc>
                <a:spcPct val="115000"/>
              </a:lnSpc>
              <a:spcBef>
                <a:spcPts val="0"/>
              </a:spcBef>
              <a:spcAft>
                <a:spcPts val="0"/>
              </a:spcAft>
              <a:buSzPts val="1400"/>
              <a:buNone/>
            </a:pPr>
            <a:r>
              <a:rPr b="1" lang="en" sz="1400">
                <a:highlight>
                  <a:schemeClr val="lt1"/>
                </a:highlight>
              </a:rPr>
              <a:t>Prakrit Sinha, Khushi Goyal, </a:t>
            </a:r>
            <a:r>
              <a:rPr b="1" lang="en" sz="1400">
                <a:highlight>
                  <a:schemeClr val="lt1"/>
                </a:highlight>
              </a:rPr>
              <a:t>Jithendra Jagannatha Kagathi, Akshara Madhu Suthanan</a:t>
            </a:r>
            <a:endParaRPr b="1" sz="1400">
              <a:highlight>
                <a:schemeClr val="lt1"/>
              </a:highlight>
            </a:endParaRPr>
          </a:p>
          <a:p>
            <a:pPr indent="-228600" lvl="0" marL="457200" rtl="0" algn="ctr">
              <a:lnSpc>
                <a:spcPct val="115000"/>
              </a:lnSpc>
              <a:spcBef>
                <a:spcPts val="0"/>
              </a:spcBef>
              <a:spcAft>
                <a:spcPts val="0"/>
              </a:spcAft>
              <a:buSzPts val="1800"/>
              <a:buNone/>
            </a:pPr>
            <a:r>
              <a:rPr lang="en">
                <a:solidFill>
                  <a:schemeClr val="hlink"/>
                </a:solidFill>
                <a:highlight>
                  <a:schemeClr val="lt1"/>
                </a:highlight>
                <a:uFill>
                  <a:noFill/>
                </a:uFill>
                <a:hlinkClick r:id="rId3"/>
              </a:rPr>
              <a:t>CSCI 5707</a:t>
            </a:r>
            <a:r>
              <a:rPr lang="en">
                <a:solidFill>
                  <a:schemeClr val="hlink"/>
                </a:solidFill>
                <a:highlight>
                  <a:schemeClr val="lt1"/>
                </a:highlight>
              </a:rPr>
              <a:t> PROJECT 2023</a:t>
            </a:r>
            <a:endParaRPr>
              <a:solidFill>
                <a:schemeClr val="hlink"/>
              </a:solidFill>
              <a:highlight>
                <a:schemeClr val="lt1"/>
              </a:highlight>
            </a:endParaRPr>
          </a:p>
          <a:p>
            <a:pPr indent="0" lvl="0" marL="0" rtl="0" algn="ctr">
              <a:lnSpc>
                <a:spcPct val="100000"/>
              </a:lnSpc>
              <a:spcBef>
                <a:spcPts val="0"/>
              </a:spcBef>
              <a:spcAft>
                <a:spcPts val="0"/>
              </a:spcAft>
              <a:buSzPts val="1400"/>
              <a:buNone/>
            </a:pPr>
            <a:r>
              <a:t/>
            </a:r>
            <a:endParaRPr/>
          </a:p>
        </p:txBody>
      </p:sp>
      <p:cxnSp>
        <p:nvCxnSpPr>
          <p:cNvPr id="1257" name="Google Shape;1257;p34"/>
          <p:cNvCxnSpPr/>
          <p:nvPr/>
        </p:nvCxnSpPr>
        <p:spPr>
          <a:xfrm>
            <a:off x="1009475" y="2935850"/>
            <a:ext cx="7125000" cy="0"/>
          </a:xfrm>
          <a:prstGeom prst="straightConnector1">
            <a:avLst/>
          </a:prstGeom>
          <a:noFill/>
          <a:ln cap="flat" cmpd="sng" w="9525">
            <a:solidFill>
              <a:schemeClr val="dk1"/>
            </a:solidFill>
            <a:prstDash val="solid"/>
            <a:round/>
            <a:headEnd len="sm" w="sm" type="none"/>
            <a:tailEnd len="sm" w="sm" type="none"/>
          </a:ln>
        </p:spPr>
      </p:cxnSp>
      <p:pic>
        <p:nvPicPr>
          <p:cNvPr id="1258" name="Google Shape;1258;p34"/>
          <p:cNvPicPr preferRelativeResize="0"/>
          <p:nvPr/>
        </p:nvPicPr>
        <p:blipFill rotWithShape="1">
          <a:blip r:embed="rId4">
            <a:alphaModFix/>
          </a:blip>
          <a:srcRect b="0" l="0" r="0" t="0"/>
          <a:stretch/>
        </p:blipFill>
        <p:spPr>
          <a:xfrm>
            <a:off x="4116225" y="675000"/>
            <a:ext cx="911549" cy="111920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pic>
        <p:nvPicPr>
          <p:cNvPr id="1413" name="Google Shape;1413;p43"/>
          <p:cNvPicPr preferRelativeResize="0"/>
          <p:nvPr/>
        </p:nvPicPr>
        <p:blipFill>
          <a:blip r:embed="rId3">
            <a:alphaModFix/>
          </a:blip>
          <a:stretch>
            <a:fillRect/>
          </a:stretch>
        </p:blipFill>
        <p:spPr>
          <a:xfrm>
            <a:off x="152400" y="1835725"/>
            <a:ext cx="8839198" cy="1748605"/>
          </a:xfrm>
          <a:prstGeom prst="rect">
            <a:avLst/>
          </a:prstGeom>
          <a:noFill/>
          <a:ln>
            <a:noFill/>
          </a:ln>
        </p:spPr>
      </p:pic>
      <p:sp>
        <p:nvSpPr>
          <p:cNvPr id="1414" name="Google Shape;1414;p43"/>
          <p:cNvSpPr txBox="1"/>
          <p:nvPr/>
        </p:nvSpPr>
        <p:spPr>
          <a:xfrm>
            <a:off x="665025" y="1253825"/>
            <a:ext cx="5912400" cy="5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latin typeface="Lato"/>
                <a:ea typeface="Lato"/>
                <a:cs typeface="Lato"/>
                <a:sym typeface="Lato"/>
              </a:rPr>
              <a:t>Dataset 2: Minneapolis Temperature Dataset   </a:t>
            </a:r>
            <a:r>
              <a:rPr lang="en" sz="1100" u="sng">
                <a:solidFill>
                  <a:schemeClr val="dk1"/>
                </a:solidFill>
                <a:hlinkClick r:id="rId4">
                  <a:extLst>
                    <a:ext uri="{A12FA001-AC4F-418D-AE19-62706E023703}">
                      <ahyp:hlinkClr val="tx"/>
                    </a:ext>
                  </a:extLst>
                </a:hlinkClick>
              </a:rPr>
              <a:t>dataset</a:t>
            </a:r>
            <a:endParaRPr sz="1700">
              <a:solidFill>
                <a:schemeClr val="dk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pic>
        <p:nvPicPr>
          <p:cNvPr id="1419" name="Google Shape;1419;p44"/>
          <p:cNvPicPr preferRelativeResize="0"/>
          <p:nvPr/>
        </p:nvPicPr>
        <p:blipFill>
          <a:blip r:embed="rId3">
            <a:alphaModFix/>
          </a:blip>
          <a:stretch>
            <a:fillRect/>
          </a:stretch>
        </p:blipFill>
        <p:spPr>
          <a:xfrm>
            <a:off x="152400" y="1399950"/>
            <a:ext cx="8839204" cy="2343598"/>
          </a:xfrm>
          <a:prstGeom prst="rect">
            <a:avLst/>
          </a:prstGeom>
          <a:noFill/>
          <a:ln>
            <a:noFill/>
          </a:ln>
        </p:spPr>
      </p:pic>
      <p:sp>
        <p:nvSpPr>
          <p:cNvPr id="1420" name="Google Shape;1420;p44"/>
          <p:cNvSpPr txBox="1"/>
          <p:nvPr/>
        </p:nvSpPr>
        <p:spPr>
          <a:xfrm>
            <a:off x="654650" y="928275"/>
            <a:ext cx="6380100" cy="5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dk1"/>
                </a:solidFill>
                <a:latin typeface="Lato"/>
                <a:ea typeface="Lato"/>
                <a:cs typeface="Lato"/>
                <a:sym typeface="Lato"/>
              </a:rPr>
              <a:t>Final preprocessed and merged dataset </a:t>
            </a:r>
            <a:endParaRPr sz="17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45"/>
          <p:cNvSpPr txBox="1"/>
          <p:nvPr/>
        </p:nvSpPr>
        <p:spPr>
          <a:xfrm>
            <a:off x="613050" y="10287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0">
                <a:solidFill>
                  <a:schemeClr val="dk1"/>
                </a:solidFill>
                <a:latin typeface="Dela Gothic One"/>
                <a:ea typeface="Dela Gothic One"/>
                <a:cs typeface="Dela Gothic One"/>
                <a:sym typeface="Dela Gothic One"/>
              </a:rPr>
              <a:t>03</a:t>
            </a:r>
            <a:endParaRPr b="1" sz="6000">
              <a:solidFill>
                <a:schemeClr val="dk1"/>
              </a:solidFill>
              <a:latin typeface="Dela Gothic One"/>
              <a:ea typeface="Dela Gothic One"/>
              <a:cs typeface="Dela Gothic One"/>
              <a:sym typeface="Dela Gothic One"/>
            </a:endParaRPr>
          </a:p>
        </p:txBody>
      </p:sp>
      <p:sp>
        <p:nvSpPr>
          <p:cNvPr id="1426" name="Google Shape;1426;p45"/>
          <p:cNvSpPr txBox="1"/>
          <p:nvPr/>
        </p:nvSpPr>
        <p:spPr>
          <a:xfrm>
            <a:off x="613050" y="2136900"/>
            <a:ext cx="7263300" cy="14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600"/>
              <a:buFont typeface="Arial"/>
              <a:buNone/>
            </a:pPr>
            <a:r>
              <a:rPr b="1" lang="en" sz="4000">
                <a:solidFill>
                  <a:schemeClr val="dk1"/>
                </a:solidFill>
                <a:latin typeface="Dela Gothic One"/>
                <a:ea typeface="Dela Gothic One"/>
                <a:cs typeface="Dela Gothic One"/>
                <a:sym typeface="Dela Gothic One"/>
              </a:rPr>
              <a:t>DATA PREPROCESSING</a:t>
            </a:r>
            <a:endParaRPr>
              <a:solidFill>
                <a:schemeClr val="dk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46"/>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500"/>
              <a:buNone/>
            </a:pPr>
            <a:r>
              <a:rPr lang="en"/>
              <a:t>DATA PREPROCESSING</a:t>
            </a:r>
            <a:endParaRPr/>
          </a:p>
        </p:txBody>
      </p:sp>
      <p:sp>
        <p:nvSpPr>
          <p:cNvPr id="1432" name="Google Shape;1432;p46"/>
          <p:cNvSpPr txBox="1"/>
          <p:nvPr>
            <p:ph idx="4294967295" type="body"/>
          </p:nvPr>
        </p:nvSpPr>
        <p:spPr>
          <a:xfrm>
            <a:off x="713225" y="1317525"/>
            <a:ext cx="7717500" cy="3147000"/>
          </a:xfrm>
          <a:prstGeom prst="rect">
            <a:avLst/>
          </a:prstGeom>
          <a:noFill/>
          <a:ln>
            <a:noFill/>
          </a:ln>
        </p:spPr>
        <p:txBody>
          <a:bodyPr anchorCtr="0" anchor="t" bIns="0" lIns="0" spcFirstLastPara="1" rIns="0" wrap="square" tIns="0">
            <a:noAutofit/>
          </a:bodyPr>
          <a:lstStyle/>
          <a:p>
            <a:pPr indent="-317500" lvl="0" marL="457200" rtl="0" algn="just">
              <a:lnSpc>
                <a:spcPct val="100000"/>
              </a:lnSpc>
              <a:spcBef>
                <a:spcPts val="0"/>
              </a:spcBef>
              <a:spcAft>
                <a:spcPts val="0"/>
              </a:spcAft>
              <a:buSzPts val="1400"/>
              <a:buChar char="●"/>
            </a:pPr>
            <a:r>
              <a:rPr lang="en" sz="1400"/>
              <a:t>Dropped irrelevant attributes from Crime Dataset, hence reducing columns from 24 to 10.</a:t>
            </a:r>
            <a:endParaRPr sz="1400"/>
          </a:p>
          <a:p>
            <a:pPr indent="0" lvl="0" marL="457200" rtl="0" algn="just">
              <a:lnSpc>
                <a:spcPct val="100000"/>
              </a:lnSpc>
              <a:spcBef>
                <a:spcPts val="0"/>
              </a:spcBef>
              <a:spcAft>
                <a:spcPts val="0"/>
              </a:spcAft>
              <a:buNone/>
            </a:pPr>
            <a:r>
              <a:t/>
            </a:r>
            <a:endParaRPr/>
          </a:p>
          <a:p>
            <a:pPr indent="-317500" lvl="0" marL="457200" rtl="0" algn="just">
              <a:lnSpc>
                <a:spcPct val="100000"/>
              </a:lnSpc>
              <a:spcBef>
                <a:spcPts val="0"/>
              </a:spcBef>
              <a:spcAft>
                <a:spcPts val="0"/>
              </a:spcAft>
              <a:buSzPts val="1400"/>
              <a:buChar char="●"/>
            </a:pPr>
            <a:r>
              <a:rPr lang="en" sz="1400"/>
              <a:t>Dropped null values. As they were very few in percentage it was better to remove them than using some impute technique. </a:t>
            </a:r>
            <a:endParaRPr sz="1400"/>
          </a:p>
          <a:p>
            <a:pPr indent="0" lvl="0" marL="914400" rtl="0" algn="l">
              <a:lnSpc>
                <a:spcPct val="100000"/>
              </a:lnSpc>
              <a:spcBef>
                <a:spcPts val="0"/>
              </a:spcBef>
              <a:spcAft>
                <a:spcPts val="0"/>
              </a:spcAft>
              <a:buNone/>
            </a:pPr>
            <a:r>
              <a:t/>
            </a:r>
            <a:endParaRPr sz="1400"/>
          </a:p>
        </p:txBody>
      </p:sp>
      <p:grpSp>
        <p:nvGrpSpPr>
          <p:cNvPr id="1433" name="Google Shape;1433;p46"/>
          <p:cNvGrpSpPr/>
          <p:nvPr/>
        </p:nvGrpSpPr>
        <p:grpSpPr>
          <a:xfrm>
            <a:off x="5745140" y="4257569"/>
            <a:ext cx="636442" cy="351004"/>
            <a:chOff x="9280569" y="2166308"/>
            <a:chExt cx="875797" cy="483011"/>
          </a:xfrm>
        </p:grpSpPr>
        <p:sp>
          <p:nvSpPr>
            <p:cNvPr id="1434" name="Google Shape;1434;p46"/>
            <p:cNvSpPr/>
            <p:nvPr/>
          </p:nvSpPr>
          <p:spPr>
            <a:xfrm rot="2700000">
              <a:off x="9312728" y="2198468"/>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46"/>
            <p:cNvSpPr/>
            <p:nvPr/>
          </p:nvSpPr>
          <p:spPr>
            <a:xfrm rot="-4018758">
              <a:off x="9625137" y="2052152"/>
              <a:ext cx="164935" cy="721979"/>
            </a:xfrm>
            <a:prstGeom prst="ellipse">
              <a:avLst/>
            </a:prstGeom>
            <a:noFill/>
            <a:ln cap="flat" cmpd="sng" w="9525">
              <a:solidFill>
                <a:srgbClr val="1011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46"/>
            <p:cNvSpPr/>
            <p:nvPr/>
          </p:nvSpPr>
          <p:spPr>
            <a:xfrm rot="2700000">
              <a:off x="9968925" y="2461879"/>
              <a:ext cx="155281" cy="155281"/>
            </a:xfrm>
            <a:prstGeom prst="star4">
              <a:avLst>
                <a:gd fmla="val 15713"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37" name="Google Shape;1437;p46"/>
          <p:cNvPicPr preferRelativeResize="0"/>
          <p:nvPr/>
        </p:nvPicPr>
        <p:blipFill>
          <a:blip r:embed="rId3">
            <a:alphaModFix/>
          </a:blip>
          <a:stretch>
            <a:fillRect/>
          </a:stretch>
        </p:blipFill>
        <p:spPr>
          <a:xfrm>
            <a:off x="1948300" y="2317478"/>
            <a:ext cx="5247400" cy="246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47"/>
          <p:cNvSpPr txBox="1"/>
          <p:nvPr/>
        </p:nvSpPr>
        <p:spPr>
          <a:xfrm>
            <a:off x="800100" y="239000"/>
            <a:ext cx="7575000" cy="45513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 temperature dataset, there were no null values but for the ‘Snowfall’ attribute there was a value denoted by ‘T’ , which was making this numerical column behave as a string object. Upon further research we found out that ‘T’ denoted trace values: snowfall levels which were not 0, but some slight quantity not possible to measure with the devices. Hence we replaced all trace values into ‘0’ and changed this column to type float.</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The date columns were of </a:t>
            </a:r>
            <a:r>
              <a:rPr lang="en">
                <a:solidFill>
                  <a:schemeClr val="dk1"/>
                </a:solidFill>
                <a:latin typeface="Lato"/>
                <a:ea typeface="Lato"/>
                <a:cs typeface="Lato"/>
                <a:sym typeface="Lato"/>
              </a:rPr>
              <a:t>object</a:t>
            </a:r>
            <a:r>
              <a:rPr lang="en">
                <a:solidFill>
                  <a:schemeClr val="dk1"/>
                </a:solidFill>
                <a:latin typeface="Lato"/>
                <a:ea typeface="Lato"/>
                <a:cs typeface="Lato"/>
                <a:sym typeface="Lato"/>
              </a:rPr>
              <a:t> type so we converted them to the appropriate date format (YYYY-MM-DD).</a:t>
            </a:r>
            <a:endParaRPr>
              <a:solidFill>
                <a:schemeClr val="dk1"/>
              </a:solidFill>
              <a:latin typeface="Lato"/>
              <a:ea typeface="Lato"/>
              <a:cs typeface="Lato"/>
              <a:sym typeface="Lato"/>
            </a:endParaRPr>
          </a:p>
          <a:p>
            <a:pPr indent="0" lvl="0" marL="914400" rtl="0" algn="just">
              <a:spcBef>
                <a:spcPts val="0"/>
              </a:spcBef>
              <a:spcAft>
                <a:spcPts val="0"/>
              </a:spcAft>
              <a:buNone/>
            </a:pPr>
            <a:r>
              <a:t/>
            </a:r>
            <a:endParaRPr>
              <a:solidFill>
                <a:schemeClr val="dk1"/>
              </a:solidFill>
              <a:latin typeface="Lato"/>
              <a:ea typeface="Lato"/>
              <a:cs typeface="Lato"/>
              <a:sym typeface="Lato"/>
            </a:endParaRPr>
          </a:p>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After cleaning the two datasets we merged them on Date.</a:t>
            </a:r>
            <a:endParaRPr>
              <a:solidFill>
                <a:schemeClr val="dk1"/>
              </a:solidFill>
              <a:latin typeface="Lato"/>
              <a:ea typeface="Lato"/>
              <a:cs typeface="Lato"/>
              <a:sym typeface="Lato"/>
            </a:endParaRPr>
          </a:p>
          <a:p>
            <a:pPr indent="0" lvl="0" marL="0" rtl="0" algn="just">
              <a:spcBef>
                <a:spcPts val="0"/>
              </a:spcBef>
              <a:spcAft>
                <a:spcPts val="0"/>
              </a:spcAft>
              <a:buNone/>
            </a:pPr>
            <a:r>
              <a:t/>
            </a:r>
            <a:endParaRPr>
              <a:solidFill>
                <a:schemeClr val="dk1"/>
              </a:solidFill>
              <a:latin typeface="Lato"/>
              <a:ea typeface="Lato"/>
              <a:cs typeface="Lato"/>
              <a:sym typeface="Lato"/>
            </a:endParaRPr>
          </a:p>
          <a:p>
            <a:pPr indent="0" lvl="0" marL="0" rtl="0" algn="just">
              <a:spcBef>
                <a:spcPts val="0"/>
              </a:spcBef>
              <a:spcAft>
                <a:spcPts val="0"/>
              </a:spcAft>
              <a:buNone/>
            </a:pPr>
            <a:r>
              <a:t/>
            </a:r>
            <a:endParaRPr>
              <a:solidFill>
                <a:schemeClr val="dk1"/>
              </a:solidFill>
              <a:latin typeface="Lato"/>
              <a:ea typeface="Lato"/>
              <a:cs typeface="Lato"/>
              <a:sym typeface="Lato"/>
            </a:endParaRPr>
          </a:p>
          <a:p>
            <a:pPr indent="0" lvl="0" marL="0" rtl="0" algn="just">
              <a:spcBef>
                <a:spcPts val="0"/>
              </a:spcBef>
              <a:spcAft>
                <a:spcPts val="0"/>
              </a:spcAft>
              <a:buNone/>
            </a:pPr>
            <a:r>
              <a:t/>
            </a:r>
            <a:endParaRPr>
              <a:solidFill>
                <a:schemeClr val="dk1"/>
              </a:solidFill>
              <a:latin typeface="Lato"/>
              <a:ea typeface="Lato"/>
              <a:cs typeface="Lato"/>
              <a:sym typeface="Lato"/>
            </a:endParaRPr>
          </a:p>
          <a:p>
            <a:pPr indent="0" lvl="0" marL="0" rtl="0" algn="just">
              <a:spcBef>
                <a:spcPts val="0"/>
              </a:spcBef>
              <a:spcAft>
                <a:spcPts val="0"/>
              </a:spcAft>
              <a:buNone/>
            </a:pPr>
            <a:r>
              <a:t/>
            </a:r>
            <a:endParaRPr>
              <a:solidFill>
                <a:schemeClr val="dk1"/>
              </a:solidFill>
              <a:latin typeface="Lato"/>
              <a:ea typeface="Lato"/>
              <a:cs typeface="Lato"/>
              <a:sym typeface="Lato"/>
            </a:endParaRPr>
          </a:p>
          <a:p>
            <a:pPr indent="0" lvl="0" marL="0" rtl="0" algn="just">
              <a:spcBef>
                <a:spcPts val="0"/>
              </a:spcBef>
              <a:spcAft>
                <a:spcPts val="0"/>
              </a:spcAft>
              <a:buNone/>
            </a:pPr>
            <a:r>
              <a:t/>
            </a:r>
            <a:endParaRPr>
              <a:solidFill>
                <a:schemeClr val="dk1"/>
              </a:solidFill>
              <a:latin typeface="Lato"/>
              <a:ea typeface="Lato"/>
              <a:cs typeface="Lato"/>
              <a:sym typeface="Lato"/>
            </a:endParaRPr>
          </a:p>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We had a lot of data (from 2013), but our study interest was only for the most recent years  (2019-2022). So we ordered our data and sliced the dataset for our target range.</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latin typeface="Lato"/>
              <a:ea typeface="Lato"/>
              <a:cs typeface="Lato"/>
              <a:sym typeface="Lato"/>
            </a:endParaRPr>
          </a:p>
        </p:txBody>
      </p:sp>
      <p:pic>
        <p:nvPicPr>
          <p:cNvPr id="1443" name="Google Shape;1443;p47"/>
          <p:cNvPicPr preferRelativeResize="0"/>
          <p:nvPr/>
        </p:nvPicPr>
        <p:blipFill>
          <a:blip r:embed="rId3">
            <a:alphaModFix/>
          </a:blip>
          <a:stretch>
            <a:fillRect/>
          </a:stretch>
        </p:blipFill>
        <p:spPr>
          <a:xfrm>
            <a:off x="989125" y="2628899"/>
            <a:ext cx="7165752" cy="502400"/>
          </a:xfrm>
          <a:prstGeom prst="rect">
            <a:avLst/>
          </a:prstGeom>
          <a:noFill/>
          <a:ln>
            <a:noFill/>
          </a:ln>
        </p:spPr>
      </p:pic>
      <p:pic>
        <p:nvPicPr>
          <p:cNvPr id="1444" name="Google Shape;1444;p47"/>
          <p:cNvPicPr preferRelativeResize="0"/>
          <p:nvPr/>
        </p:nvPicPr>
        <p:blipFill>
          <a:blip r:embed="rId4">
            <a:alphaModFix/>
          </a:blip>
          <a:stretch>
            <a:fillRect/>
          </a:stretch>
        </p:blipFill>
        <p:spPr>
          <a:xfrm>
            <a:off x="989125" y="4187500"/>
            <a:ext cx="7474875" cy="35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48"/>
          <p:cNvSpPr txBox="1"/>
          <p:nvPr/>
        </p:nvSpPr>
        <p:spPr>
          <a:xfrm>
            <a:off x="768925" y="966350"/>
            <a:ext cx="7689300" cy="41772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Furthermore, to </a:t>
            </a:r>
            <a:r>
              <a:rPr lang="en">
                <a:solidFill>
                  <a:schemeClr val="dk1"/>
                </a:solidFill>
                <a:latin typeface="Lato"/>
                <a:ea typeface="Lato"/>
                <a:cs typeface="Lato"/>
                <a:sym typeface="Lato"/>
              </a:rPr>
              <a:t>efficiently</a:t>
            </a:r>
            <a:r>
              <a:rPr lang="en">
                <a:solidFill>
                  <a:schemeClr val="dk1"/>
                </a:solidFill>
                <a:latin typeface="Lato"/>
                <a:ea typeface="Lato"/>
                <a:cs typeface="Lato"/>
                <a:sym typeface="Lato"/>
              </a:rPr>
              <a:t> write queries and generate plots, we engineered some new columns: </a:t>
            </a:r>
            <a:endParaRPr>
              <a:solidFill>
                <a:schemeClr val="dk1"/>
              </a:solidFill>
              <a:latin typeface="Lato"/>
              <a:ea typeface="Lato"/>
              <a:cs typeface="Lato"/>
              <a:sym typeface="Lato"/>
            </a:endParaRPr>
          </a:p>
          <a:p>
            <a:pPr indent="-317500" lvl="1" marL="9144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Month: We extracted the month out of the Date column and mapped it to their              character value.</a:t>
            </a:r>
            <a:endParaRPr>
              <a:solidFill>
                <a:schemeClr val="dk1"/>
              </a:solidFill>
              <a:latin typeface="Lato"/>
              <a:ea typeface="Lato"/>
              <a:cs typeface="Lato"/>
              <a:sym typeface="Lato"/>
            </a:endParaRPr>
          </a:p>
          <a:p>
            <a:pPr indent="0" lvl="0" marL="914400" rtl="0" algn="just">
              <a:spcBef>
                <a:spcPts val="0"/>
              </a:spcBef>
              <a:spcAft>
                <a:spcPts val="0"/>
              </a:spcAft>
              <a:buNone/>
            </a:pPr>
            <a:r>
              <a:t/>
            </a:r>
            <a:endParaRPr>
              <a:solidFill>
                <a:schemeClr val="dk1"/>
              </a:solidFill>
              <a:latin typeface="Lato"/>
              <a:ea typeface="Lato"/>
              <a:cs typeface="Lato"/>
              <a:sym typeface="Lato"/>
            </a:endParaRPr>
          </a:p>
          <a:p>
            <a:pPr indent="-317500" lvl="1" marL="9144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Year: We also extracted year out of the Date column.</a:t>
            </a:r>
            <a:endParaRPr>
              <a:solidFill>
                <a:schemeClr val="dk1"/>
              </a:solidFill>
              <a:latin typeface="Lato"/>
              <a:ea typeface="Lato"/>
              <a:cs typeface="Lato"/>
              <a:sym typeface="Lato"/>
            </a:endParaRPr>
          </a:p>
          <a:p>
            <a:pPr indent="0" lvl="0" marL="914400" rtl="0" algn="just">
              <a:spcBef>
                <a:spcPts val="0"/>
              </a:spcBef>
              <a:spcAft>
                <a:spcPts val="0"/>
              </a:spcAft>
              <a:buNone/>
            </a:pPr>
            <a:r>
              <a:t/>
            </a:r>
            <a:endParaRPr>
              <a:solidFill>
                <a:schemeClr val="dk1"/>
              </a:solidFill>
              <a:latin typeface="Lato"/>
              <a:ea typeface="Lato"/>
              <a:cs typeface="Lato"/>
              <a:sym typeface="Lato"/>
            </a:endParaRPr>
          </a:p>
          <a:p>
            <a:pPr indent="-317500" lvl="1" marL="9144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Mean_Temperature: We built a new attribute by taking the mean of high and low temperature attributes.</a:t>
            </a:r>
            <a:endParaRPr>
              <a:solidFill>
                <a:schemeClr val="dk1"/>
              </a:solidFill>
              <a:latin typeface="Lato"/>
              <a:ea typeface="Lato"/>
              <a:cs typeface="Lato"/>
              <a:sym typeface="Lato"/>
            </a:endParaRPr>
          </a:p>
          <a:p>
            <a:pPr indent="0" lvl="0" marL="914400" rtl="0" algn="just">
              <a:spcBef>
                <a:spcPts val="0"/>
              </a:spcBef>
              <a:spcAft>
                <a:spcPts val="0"/>
              </a:spcAft>
              <a:buNone/>
            </a:pPr>
            <a:r>
              <a:t/>
            </a:r>
            <a:endParaRPr>
              <a:solidFill>
                <a:schemeClr val="dk1"/>
              </a:solidFill>
              <a:latin typeface="Lato"/>
              <a:ea typeface="Lato"/>
              <a:cs typeface="Lato"/>
              <a:sym typeface="Lato"/>
            </a:endParaRPr>
          </a:p>
          <a:p>
            <a:pPr indent="-317500" lvl="1" marL="9144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Our time_to_report column had date in the format of #days, HH,MM,SS, so we converted it strictly into days. If crime was reported the same day, it took a value of 0.</a:t>
            </a:r>
            <a:endParaRPr>
              <a:solidFill>
                <a:schemeClr val="dk1"/>
              </a:solidFill>
              <a:latin typeface="Lato"/>
              <a:ea typeface="Lato"/>
              <a:cs typeface="Lato"/>
              <a:sym typeface="Lato"/>
            </a:endParaRPr>
          </a:p>
          <a:p>
            <a:pPr indent="0" lvl="0" marL="0" rtl="0" algn="l">
              <a:spcBef>
                <a:spcPts val="0"/>
              </a:spcBef>
              <a:spcAft>
                <a:spcPts val="0"/>
              </a:spcAft>
              <a:buNone/>
            </a:pP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49"/>
          <p:cNvSpPr txBox="1"/>
          <p:nvPr>
            <p:ph type="title"/>
          </p:nvPr>
        </p:nvSpPr>
        <p:spPr>
          <a:xfrm>
            <a:off x="720000" y="2288275"/>
            <a:ext cx="6194400" cy="129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DATABASE DESIGN</a:t>
            </a:r>
            <a:endParaRPr/>
          </a:p>
        </p:txBody>
      </p:sp>
      <p:sp>
        <p:nvSpPr>
          <p:cNvPr id="1455" name="Google Shape;1455;p49"/>
          <p:cNvSpPr txBox="1"/>
          <p:nvPr>
            <p:ph idx="2" type="title"/>
          </p:nvPr>
        </p:nvSpPr>
        <p:spPr>
          <a:xfrm>
            <a:off x="713225" y="1255325"/>
            <a:ext cx="1566600" cy="841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0"/>
              <a:buNone/>
            </a:pPr>
            <a:r>
              <a:rPr lang="en"/>
              <a:t>04</a:t>
            </a:r>
            <a:endParaRPr/>
          </a:p>
        </p:txBody>
      </p:sp>
      <p:cxnSp>
        <p:nvCxnSpPr>
          <p:cNvPr id="1456" name="Google Shape;1456;p49"/>
          <p:cNvCxnSpPr/>
          <p:nvPr/>
        </p:nvCxnSpPr>
        <p:spPr>
          <a:xfrm>
            <a:off x="720000" y="2118625"/>
            <a:ext cx="1276800" cy="0"/>
          </a:xfrm>
          <a:prstGeom prst="straightConnector1">
            <a:avLst/>
          </a:prstGeom>
          <a:noFill/>
          <a:ln cap="flat" cmpd="sng" w="9525">
            <a:solidFill>
              <a:schemeClr val="dk1"/>
            </a:solidFill>
            <a:prstDash val="solid"/>
            <a:round/>
            <a:headEnd len="sm" w="sm" type="none"/>
            <a:tailEnd len="sm" w="sm" type="none"/>
          </a:ln>
        </p:spPr>
      </p:cxnSp>
      <p:grpSp>
        <p:nvGrpSpPr>
          <p:cNvPr id="1457" name="Google Shape;1457;p49"/>
          <p:cNvGrpSpPr/>
          <p:nvPr/>
        </p:nvGrpSpPr>
        <p:grpSpPr>
          <a:xfrm>
            <a:off x="4291234" y="3663012"/>
            <a:ext cx="561519" cy="140380"/>
            <a:chOff x="1342500" y="1458675"/>
            <a:chExt cx="758400" cy="189600"/>
          </a:xfrm>
        </p:grpSpPr>
        <p:sp>
          <p:nvSpPr>
            <p:cNvPr id="1458" name="Google Shape;1458;p49"/>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49"/>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49"/>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49"/>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50"/>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500"/>
              <a:buNone/>
            </a:pPr>
            <a:r>
              <a:rPr lang="en"/>
              <a:t>E R - DIAGRAM</a:t>
            </a:r>
            <a:endParaRPr/>
          </a:p>
        </p:txBody>
      </p:sp>
      <p:pic>
        <p:nvPicPr>
          <p:cNvPr id="1467" name="Google Shape;1467;p50"/>
          <p:cNvPicPr preferRelativeResize="0"/>
          <p:nvPr/>
        </p:nvPicPr>
        <p:blipFill>
          <a:blip r:embed="rId3">
            <a:alphaModFix/>
          </a:blip>
          <a:stretch>
            <a:fillRect/>
          </a:stretch>
        </p:blipFill>
        <p:spPr>
          <a:xfrm>
            <a:off x="1141550" y="1373888"/>
            <a:ext cx="6743275" cy="28529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51"/>
          <p:cNvSpPr txBox="1"/>
          <p:nvPr>
            <p:ph type="title"/>
          </p:nvPr>
        </p:nvSpPr>
        <p:spPr>
          <a:xfrm>
            <a:off x="757050" y="2364025"/>
            <a:ext cx="7717500" cy="712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2500"/>
              <a:buFont typeface="Arial"/>
              <a:buNone/>
            </a:pPr>
            <a:r>
              <a:rPr lang="en" sz="2700"/>
              <a:t>ANALYSIS &amp; KEY QUESTIONS</a:t>
            </a:r>
            <a:endParaRPr sz="2700"/>
          </a:p>
          <a:p>
            <a:pPr indent="0" lvl="0" marL="0" rtl="0" algn="ctr">
              <a:lnSpc>
                <a:spcPct val="100000"/>
              </a:lnSpc>
              <a:spcBef>
                <a:spcPts val="0"/>
              </a:spcBef>
              <a:spcAft>
                <a:spcPts val="0"/>
              </a:spcAft>
              <a:buClr>
                <a:schemeClr val="dk1"/>
              </a:buClr>
              <a:buSzPts val="1100"/>
              <a:buFont typeface="Arial"/>
              <a:buNone/>
            </a:pPr>
            <a:r>
              <a:t/>
            </a:r>
            <a:endParaRPr sz="2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52"/>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0" lang="en" sz="2000">
                <a:solidFill>
                  <a:srgbClr val="1F2328"/>
                </a:solidFill>
              </a:rPr>
              <a:t>List the total number of reported crimes between 2019 and 2022.</a:t>
            </a:r>
            <a:endParaRPr b="0" sz="2000">
              <a:solidFill>
                <a:srgbClr val="1F2328"/>
              </a:solidFill>
            </a:endParaRPr>
          </a:p>
          <a:p>
            <a:pPr indent="0" lvl="0" marL="0" rtl="0" algn="ctr">
              <a:lnSpc>
                <a:spcPct val="100000"/>
              </a:lnSpc>
              <a:spcBef>
                <a:spcPts val="500"/>
              </a:spcBef>
              <a:spcAft>
                <a:spcPts val="0"/>
              </a:spcAft>
              <a:buClr>
                <a:schemeClr val="dk1"/>
              </a:buClr>
              <a:buSzPts val="1100"/>
              <a:buFont typeface="Arial"/>
              <a:buNone/>
            </a:pPr>
            <a:r>
              <a:t/>
            </a:r>
            <a:endParaRPr/>
          </a:p>
        </p:txBody>
      </p:sp>
      <p:pic>
        <p:nvPicPr>
          <p:cNvPr id="1478" name="Google Shape;1478;p52"/>
          <p:cNvPicPr preferRelativeResize="0"/>
          <p:nvPr/>
        </p:nvPicPr>
        <p:blipFill>
          <a:blip r:embed="rId3">
            <a:alphaModFix/>
          </a:blip>
          <a:stretch>
            <a:fillRect/>
          </a:stretch>
        </p:blipFill>
        <p:spPr>
          <a:xfrm>
            <a:off x="1595425" y="1414025"/>
            <a:ext cx="5953125" cy="2876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35"/>
          <p:cNvSpPr txBox="1"/>
          <p:nvPr>
            <p:ph type="title"/>
          </p:nvPr>
        </p:nvSpPr>
        <p:spPr>
          <a:xfrm>
            <a:off x="720000" y="1759050"/>
            <a:ext cx="2718000" cy="527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000"/>
              <a:buNone/>
            </a:pPr>
            <a:r>
              <a:rPr lang="en" sz="1800"/>
              <a:t>INTRODUCTION</a:t>
            </a:r>
            <a:endParaRPr sz="1800"/>
          </a:p>
        </p:txBody>
      </p:sp>
      <p:sp>
        <p:nvSpPr>
          <p:cNvPr id="1264" name="Google Shape;1264;p35"/>
          <p:cNvSpPr txBox="1"/>
          <p:nvPr>
            <p:ph idx="1" type="subTitle"/>
          </p:nvPr>
        </p:nvSpPr>
        <p:spPr>
          <a:xfrm>
            <a:off x="720000" y="2369588"/>
            <a:ext cx="2305500" cy="48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Description of the topic and goal of the project</a:t>
            </a:r>
            <a:endParaRPr/>
          </a:p>
        </p:txBody>
      </p:sp>
      <p:sp>
        <p:nvSpPr>
          <p:cNvPr id="1265" name="Google Shape;1265;p35"/>
          <p:cNvSpPr txBox="1"/>
          <p:nvPr>
            <p:ph idx="2" type="title"/>
          </p:nvPr>
        </p:nvSpPr>
        <p:spPr>
          <a:xfrm>
            <a:off x="3419275" y="1884450"/>
            <a:ext cx="2305500" cy="482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t>DATASET &amp; TOOLS</a:t>
            </a:r>
            <a:endParaRPr sz="1800"/>
          </a:p>
        </p:txBody>
      </p:sp>
      <p:sp>
        <p:nvSpPr>
          <p:cNvPr id="1266" name="Google Shape;1266;p35"/>
          <p:cNvSpPr txBox="1"/>
          <p:nvPr>
            <p:ph idx="3" type="subTitle"/>
          </p:nvPr>
        </p:nvSpPr>
        <p:spPr>
          <a:xfrm>
            <a:off x="3419275" y="2446098"/>
            <a:ext cx="2305500" cy="408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Information on dataset and tools used</a:t>
            </a:r>
            <a:endParaRPr/>
          </a:p>
        </p:txBody>
      </p:sp>
      <p:sp>
        <p:nvSpPr>
          <p:cNvPr id="1267" name="Google Shape;1267;p35"/>
          <p:cNvSpPr txBox="1"/>
          <p:nvPr>
            <p:ph idx="4" type="title"/>
          </p:nvPr>
        </p:nvSpPr>
        <p:spPr>
          <a:xfrm>
            <a:off x="720000" y="3429325"/>
            <a:ext cx="2305500" cy="525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t>DATABASE DESIGN</a:t>
            </a:r>
            <a:endParaRPr sz="1800"/>
          </a:p>
        </p:txBody>
      </p:sp>
      <p:sp>
        <p:nvSpPr>
          <p:cNvPr id="1268" name="Google Shape;1268;p35"/>
          <p:cNvSpPr txBox="1"/>
          <p:nvPr>
            <p:ph idx="5" type="subTitle"/>
          </p:nvPr>
        </p:nvSpPr>
        <p:spPr>
          <a:xfrm>
            <a:off x="720000" y="3954632"/>
            <a:ext cx="2305500" cy="482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ER Diagram for the tables</a:t>
            </a:r>
            <a:endParaRPr/>
          </a:p>
        </p:txBody>
      </p:sp>
      <p:sp>
        <p:nvSpPr>
          <p:cNvPr id="1269" name="Google Shape;1269;p35"/>
          <p:cNvSpPr txBox="1"/>
          <p:nvPr>
            <p:ph idx="6" type="title"/>
          </p:nvPr>
        </p:nvSpPr>
        <p:spPr>
          <a:xfrm>
            <a:off x="3306675" y="3244675"/>
            <a:ext cx="2760300" cy="894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1600"/>
              <a:t>IMPLEMENTATION &amp; HYPOTHESIS TESTING</a:t>
            </a:r>
            <a:endParaRPr sz="1600"/>
          </a:p>
        </p:txBody>
      </p:sp>
      <p:sp>
        <p:nvSpPr>
          <p:cNvPr id="1270" name="Google Shape;1270;p35"/>
          <p:cNvSpPr txBox="1"/>
          <p:nvPr>
            <p:ph idx="7" type="subTitle"/>
          </p:nvPr>
        </p:nvSpPr>
        <p:spPr>
          <a:xfrm>
            <a:off x="3419269" y="3992982"/>
            <a:ext cx="2305500" cy="482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Analysis</a:t>
            </a:r>
            <a:r>
              <a:rPr lang="en"/>
              <a:t> of the Trends</a:t>
            </a:r>
            <a:endParaRPr/>
          </a:p>
        </p:txBody>
      </p:sp>
      <p:sp>
        <p:nvSpPr>
          <p:cNvPr id="1271" name="Google Shape;1271;p35"/>
          <p:cNvSpPr txBox="1"/>
          <p:nvPr>
            <p:ph idx="8" type="title"/>
          </p:nvPr>
        </p:nvSpPr>
        <p:spPr>
          <a:xfrm>
            <a:off x="6118550" y="1841850"/>
            <a:ext cx="3025500" cy="527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1800"/>
              <a:t>DATA PREPROCESSING</a:t>
            </a:r>
            <a:endParaRPr sz="1800"/>
          </a:p>
        </p:txBody>
      </p:sp>
      <p:sp>
        <p:nvSpPr>
          <p:cNvPr id="1272" name="Google Shape;1272;p35"/>
          <p:cNvSpPr txBox="1"/>
          <p:nvPr>
            <p:ph idx="9" type="subTitle"/>
          </p:nvPr>
        </p:nvSpPr>
        <p:spPr>
          <a:xfrm>
            <a:off x="6118550" y="2446098"/>
            <a:ext cx="2305500" cy="408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Data preprocessing and mapping</a:t>
            </a:r>
            <a:endParaRPr/>
          </a:p>
        </p:txBody>
      </p:sp>
      <p:sp>
        <p:nvSpPr>
          <p:cNvPr id="1273" name="Google Shape;1273;p35"/>
          <p:cNvSpPr txBox="1"/>
          <p:nvPr>
            <p:ph idx="13" type="title"/>
          </p:nvPr>
        </p:nvSpPr>
        <p:spPr>
          <a:xfrm>
            <a:off x="6118545" y="3355425"/>
            <a:ext cx="2305500" cy="525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sz="1900"/>
              <a:t>CONCLUSION</a:t>
            </a:r>
            <a:endParaRPr sz="1900"/>
          </a:p>
        </p:txBody>
      </p:sp>
      <p:sp>
        <p:nvSpPr>
          <p:cNvPr id="1274" name="Google Shape;1274;p35"/>
          <p:cNvSpPr txBox="1"/>
          <p:nvPr>
            <p:ph idx="14" type="subTitle"/>
          </p:nvPr>
        </p:nvSpPr>
        <p:spPr>
          <a:xfrm>
            <a:off x="6118545" y="3992982"/>
            <a:ext cx="2305500" cy="482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Conclusion drawn</a:t>
            </a:r>
            <a:endParaRPr/>
          </a:p>
        </p:txBody>
      </p:sp>
      <p:sp>
        <p:nvSpPr>
          <p:cNvPr id="1275" name="Google Shape;1275;p35"/>
          <p:cNvSpPr txBox="1"/>
          <p:nvPr>
            <p:ph idx="15" type="title"/>
          </p:nvPr>
        </p:nvSpPr>
        <p:spPr>
          <a:xfrm>
            <a:off x="720000" y="1420983"/>
            <a:ext cx="734700" cy="447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a:t>01</a:t>
            </a:r>
            <a:endParaRPr/>
          </a:p>
        </p:txBody>
      </p:sp>
      <p:sp>
        <p:nvSpPr>
          <p:cNvPr id="1276" name="Google Shape;1276;p35"/>
          <p:cNvSpPr txBox="1"/>
          <p:nvPr>
            <p:ph idx="16" type="title"/>
          </p:nvPr>
        </p:nvSpPr>
        <p:spPr>
          <a:xfrm>
            <a:off x="720000" y="2981716"/>
            <a:ext cx="734700" cy="447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a:t>04</a:t>
            </a:r>
            <a:endParaRPr/>
          </a:p>
        </p:txBody>
      </p:sp>
      <p:sp>
        <p:nvSpPr>
          <p:cNvPr id="1277" name="Google Shape;1277;p35"/>
          <p:cNvSpPr txBox="1"/>
          <p:nvPr>
            <p:ph idx="17" type="title"/>
          </p:nvPr>
        </p:nvSpPr>
        <p:spPr>
          <a:xfrm>
            <a:off x="3419275" y="1420983"/>
            <a:ext cx="734700" cy="447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a:t>02</a:t>
            </a:r>
            <a:endParaRPr/>
          </a:p>
        </p:txBody>
      </p:sp>
      <p:sp>
        <p:nvSpPr>
          <p:cNvPr id="1278" name="Google Shape;1278;p35"/>
          <p:cNvSpPr txBox="1"/>
          <p:nvPr>
            <p:ph idx="18" type="title"/>
          </p:nvPr>
        </p:nvSpPr>
        <p:spPr>
          <a:xfrm>
            <a:off x="3419275" y="2981716"/>
            <a:ext cx="734700" cy="447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a:t>05</a:t>
            </a:r>
            <a:endParaRPr/>
          </a:p>
        </p:txBody>
      </p:sp>
      <p:sp>
        <p:nvSpPr>
          <p:cNvPr id="1279" name="Google Shape;1279;p35"/>
          <p:cNvSpPr txBox="1"/>
          <p:nvPr>
            <p:ph idx="19" type="title"/>
          </p:nvPr>
        </p:nvSpPr>
        <p:spPr>
          <a:xfrm>
            <a:off x="6118550" y="1420983"/>
            <a:ext cx="734700" cy="447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a:t>03</a:t>
            </a:r>
            <a:endParaRPr/>
          </a:p>
        </p:txBody>
      </p:sp>
      <p:sp>
        <p:nvSpPr>
          <p:cNvPr id="1280" name="Google Shape;1280;p35"/>
          <p:cNvSpPr txBox="1"/>
          <p:nvPr>
            <p:ph idx="20" type="title"/>
          </p:nvPr>
        </p:nvSpPr>
        <p:spPr>
          <a:xfrm>
            <a:off x="6118550" y="2981716"/>
            <a:ext cx="734700" cy="447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a:t>06</a:t>
            </a:r>
            <a:endParaRPr/>
          </a:p>
        </p:txBody>
      </p:sp>
      <p:sp>
        <p:nvSpPr>
          <p:cNvPr id="1281" name="Google Shape;1281;p35"/>
          <p:cNvSpPr txBox="1"/>
          <p:nvPr>
            <p:ph idx="21" type="title"/>
          </p:nvPr>
        </p:nvSpPr>
        <p:spPr>
          <a:xfrm>
            <a:off x="713225" y="539500"/>
            <a:ext cx="7717500" cy="408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500"/>
              <a:buNone/>
            </a:pPr>
            <a:r>
              <a:rPr lang="en"/>
              <a:t>TABLE OF CONTENTS</a:t>
            </a:r>
            <a:endParaRPr/>
          </a:p>
        </p:txBody>
      </p:sp>
      <p:cxnSp>
        <p:nvCxnSpPr>
          <p:cNvPr id="1282" name="Google Shape;1282;p35"/>
          <p:cNvCxnSpPr/>
          <p:nvPr/>
        </p:nvCxnSpPr>
        <p:spPr>
          <a:xfrm>
            <a:off x="720000" y="2300875"/>
            <a:ext cx="2268000" cy="0"/>
          </a:xfrm>
          <a:prstGeom prst="straightConnector1">
            <a:avLst/>
          </a:prstGeom>
          <a:noFill/>
          <a:ln cap="flat" cmpd="sng" w="9525">
            <a:solidFill>
              <a:schemeClr val="dk1"/>
            </a:solidFill>
            <a:prstDash val="solid"/>
            <a:round/>
            <a:headEnd len="sm" w="sm" type="none"/>
            <a:tailEnd len="sm" w="sm" type="none"/>
          </a:ln>
        </p:spPr>
      </p:cxnSp>
      <p:cxnSp>
        <p:nvCxnSpPr>
          <p:cNvPr id="1283" name="Google Shape;1283;p35"/>
          <p:cNvCxnSpPr/>
          <p:nvPr/>
        </p:nvCxnSpPr>
        <p:spPr>
          <a:xfrm>
            <a:off x="3306675" y="2418075"/>
            <a:ext cx="2268000" cy="0"/>
          </a:xfrm>
          <a:prstGeom prst="straightConnector1">
            <a:avLst/>
          </a:prstGeom>
          <a:noFill/>
          <a:ln cap="flat" cmpd="sng" w="9525">
            <a:solidFill>
              <a:schemeClr val="dk1"/>
            </a:solidFill>
            <a:prstDash val="solid"/>
            <a:round/>
            <a:headEnd len="sm" w="sm" type="none"/>
            <a:tailEnd len="sm" w="sm" type="none"/>
          </a:ln>
        </p:spPr>
      </p:cxnSp>
      <p:cxnSp>
        <p:nvCxnSpPr>
          <p:cNvPr id="1284" name="Google Shape;1284;p35"/>
          <p:cNvCxnSpPr/>
          <p:nvPr/>
        </p:nvCxnSpPr>
        <p:spPr>
          <a:xfrm>
            <a:off x="6118550" y="2418075"/>
            <a:ext cx="2268000" cy="0"/>
          </a:xfrm>
          <a:prstGeom prst="straightConnector1">
            <a:avLst/>
          </a:prstGeom>
          <a:noFill/>
          <a:ln cap="flat" cmpd="sng" w="9525">
            <a:solidFill>
              <a:schemeClr val="dk1"/>
            </a:solidFill>
            <a:prstDash val="solid"/>
            <a:round/>
            <a:headEnd len="sm" w="sm" type="none"/>
            <a:tailEnd len="sm" w="sm" type="none"/>
          </a:ln>
        </p:spPr>
      </p:cxnSp>
      <p:cxnSp>
        <p:nvCxnSpPr>
          <p:cNvPr id="1285" name="Google Shape;1285;p35"/>
          <p:cNvCxnSpPr/>
          <p:nvPr/>
        </p:nvCxnSpPr>
        <p:spPr>
          <a:xfrm>
            <a:off x="6118550" y="4062100"/>
            <a:ext cx="2268000" cy="0"/>
          </a:xfrm>
          <a:prstGeom prst="straightConnector1">
            <a:avLst/>
          </a:prstGeom>
          <a:noFill/>
          <a:ln cap="flat" cmpd="sng" w="9525">
            <a:solidFill>
              <a:schemeClr val="dk1"/>
            </a:solidFill>
            <a:prstDash val="solid"/>
            <a:round/>
            <a:headEnd len="sm" w="sm" type="none"/>
            <a:tailEnd len="sm" w="sm" type="none"/>
          </a:ln>
        </p:spPr>
      </p:cxnSp>
      <p:cxnSp>
        <p:nvCxnSpPr>
          <p:cNvPr id="1286" name="Google Shape;1286;p35"/>
          <p:cNvCxnSpPr/>
          <p:nvPr/>
        </p:nvCxnSpPr>
        <p:spPr>
          <a:xfrm>
            <a:off x="3438025" y="4062100"/>
            <a:ext cx="2268000" cy="0"/>
          </a:xfrm>
          <a:prstGeom prst="straightConnector1">
            <a:avLst/>
          </a:prstGeom>
          <a:noFill/>
          <a:ln cap="flat" cmpd="sng" w="9525">
            <a:solidFill>
              <a:schemeClr val="dk1"/>
            </a:solidFill>
            <a:prstDash val="solid"/>
            <a:round/>
            <a:headEnd len="sm" w="sm" type="none"/>
            <a:tailEnd len="sm" w="sm" type="none"/>
          </a:ln>
        </p:spPr>
      </p:cxnSp>
      <p:cxnSp>
        <p:nvCxnSpPr>
          <p:cNvPr id="1287" name="Google Shape;1287;p35"/>
          <p:cNvCxnSpPr/>
          <p:nvPr/>
        </p:nvCxnSpPr>
        <p:spPr>
          <a:xfrm>
            <a:off x="757500" y="4062100"/>
            <a:ext cx="22680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53"/>
          <p:cNvSpPr txBox="1"/>
          <p:nvPr>
            <p:ph type="title"/>
          </p:nvPr>
        </p:nvSpPr>
        <p:spPr>
          <a:xfrm>
            <a:off x="713250" y="426025"/>
            <a:ext cx="7717500" cy="2853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500"/>
              </a:spcAft>
              <a:buClr>
                <a:schemeClr val="dk1"/>
              </a:buClr>
              <a:buSzPts val="1100"/>
              <a:buFont typeface="Arial"/>
              <a:buNone/>
            </a:pPr>
            <a:r>
              <a:rPr b="0" lang="en" sz="2000">
                <a:solidFill>
                  <a:srgbClr val="1F2328"/>
                </a:solidFill>
              </a:rPr>
              <a:t>What are the 3 most common crimes reported and what percentage amount are they of the total amount of reported crimes?</a:t>
            </a:r>
            <a:endParaRPr sz="2000"/>
          </a:p>
        </p:txBody>
      </p:sp>
      <p:pic>
        <p:nvPicPr>
          <p:cNvPr id="1484" name="Google Shape;1484;p53"/>
          <p:cNvPicPr preferRelativeResize="0"/>
          <p:nvPr/>
        </p:nvPicPr>
        <p:blipFill>
          <a:blip r:embed="rId3">
            <a:alphaModFix/>
          </a:blip>
          <a:stretch>
            <a:fillRect/>
          </a:stretch>
        </p:blipFill>
        <p:spPr>
          <a:xfrm>
            <a:off x="636349" y="1709700"/>
            <a:ext cx="7871301" cy="28085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pic>
        <p:nvPicPr>
          <p:cNvPr id="1489" name="Google Shape;1489;p54"/>
          <p:cNvPicPr preferRelativeResize="0"/>
          <p:nvPr/>
        </p:nvPicPr>
        <p:blipFill>
          <a:blip r:embed="rId3">
            <a:alphaModFix/>
          </a:blip>
          <a:stretch>
            <a:fillRect/>
          </a:stretch>
        </p:blipFill>
        <p:spPr>
          <a:xfrm>
            <a:off x="966350" y="152400"/>
            <a:ext cx="721130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55"/>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500"/>
              </a:spcAft>
              <a:buClr>
                <a:schemeClr val="dk1"/>
              </a:buClr>
              <a:buSzPts val="1100"/>
              <a:buFont typeface="Arial"/>
              <a:buNone/>
            </a:pPr>
            <a:r>
              <a:rPr b="0" lang="en" sz="2000">
                <a:solidFill>
                  <a:srgbClr val="1F2328"/>
                </a:solidFill>
              </a:rPr>
              <a:t>What are the top 5 neighborhoods that had the MOST and the LEAST number of crimes reported? </a:t>
            </a:r>
            <a:endParaRPr sz="2000"/>
          </a:p>
        </p:txBody>
      </p:sp>
      <p:pic>
        <p:nvPicPr>
          <p:cNvPr id="1495" name="Google Shape;1495;p55"/>
          <p:cNvPicPr preferRelativeResize="0"/>
          <p:nvPr/>
        </p:nvPicPr>
        <p:blipFill>
          <a:blip r:embed="rId3">
            <a:alphaModFix/>
          </a:blip>
          <a:stretch>
            <a:fillRect/>
          </a:stretch>
        </p:blipFill>
        <p:spPr>
          <a:xfrm>
            <a:off x="470000" y="1432475"/>
            <a:ext cx="5010251" cy="2979525"/>
          </a:xfrm>
          <a:prstGeom prst="rect">
            <a:avLst/>
          </a:prstGeom>
          <a:noFill/>
          <a:ln>
            <a:noFill/>
          </a:ln>
        </p:spPr>
      </p:pic>
      <p:pic>
        <p:nvPicPr>
          <p:cNvPr id="1496" name="Google Shape;1496;p55"/>
          <p:cNvPicPr preferRelativeResize="0"/>
          <p:nvPr/>
        </p:nvPicPr>
        <p:blipFill>
          <a:blip r:embed="rId4">
            <a:alphaModFix/>
          </a:blip>
          <a:stretch>
            <a:fillRect/>
          </a:stretch>
        </p:blipFill>
        <p:spPr>
          <a:xfrm>
            <a:off x="5579600" y="1236525"/>
            <a:ext cx="2853725" cy="3608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pic>
        <p:nvPicPr>
          <p:cNvPr id="1501" name="Google Shape;1501;p56"/>
          <p:cNvPicPr preferRelativeResize="0"/>
          <p:nvPr/>
        </p:nvPicPr>
        <p:blipFill>
          <a:blip r:embed="rId3">
            <a:alphaModFix/>
          </a:blip>
          <a:stretch>
            <a:fillRect/>
          </a:stretch>
        </p:blipFill>
        <p:spPr>
          <a:xfrm>
            <a:off x="799350" y="152400"/>
            <a:ext cx="7545309" cy="483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57"/>
          <p:cNvSpPr txBox="1"/>
          <p:nvPr>
            <p:ph type="title"/>
          </p:nvPr>
        </p:nvSpPr>
        <p:spPr>
          <a:xfrm>
            <a:off x="713250" y="269350"/>
            <a:ext cx="7717500" cy="410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0" lang="en" sz="2000">
                <a:solidFill>
                  <a:srgbClr val="1F2328"/>
                </a:solidFill>
              </a:rPr>
              <a:t>What month had the most crimes reported and what was the average temperature  per month in the last four years?</a:t>
            </a:r>
            <a:endParaRPr b="0" sz="2000">
              <a:solidFill>
                <a:srgbClr val="1F2328"/>
              </a:solidFill>
            </a:endParaRPr>
          </a:p>
          <a:p>
            <a:pPr indent="0" lvl="0" marL="0" rtl="0" algn="ctr">
              <a:lnSpc>
                <a:spcPct val="100000"/>
              </a:lnSpc>
              <a:spcBef>
                <a:spcPts val="500"/>
              </a:spcBef>
              <a:spcAft>
                <a:spcPts val="0"/>
              </a:spcAft>
              <a:buClr>
                <a:schemeClr val="dk1"/>
              </a:buClr>
              <a:buSzPts val="1100"/>
              <a:buFont typeface="Arial"/>
              <a:buNone/>
            </a:pPr>
            <a:r>
              <a:rPr lang="en"/>
              <a:t> </a:t>
            </a:r>
            <a:endParaRPr/>
          </a:p>
        </p:txBody>
      </p:sp>
      <p:pic>
        <p:nvPicPr>
          <p:cNvPr id="1507" name="Google Shape;1507;p57"/>
          <p:cNvPicPr preferRelativeResize="0"/>
          <p:nvPr/>
        </p:nvPicPr>
        <p:blipFill>
          <a:blip r:embed="rId3">
            <a:alphaModFix/>
          </a:blip>
          <a:stretch>
            <a:fillRect/>
          </a:stretch>
        </p:blipFill>
        <p:spPr>
          <a:xfrm>
            <a:off x="2615151" y="1117625"/>
            <a:ext cx="3913699" cy="3849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pic>
        <p:nvPicPr>
          <p:cNvPr id="1512" name="Google Shape;1512;p58"/>
          <p:cNvPicPr preferRelativeResize="0"/>
          <p:nvPr/>
        </p:nvPicPr>
        <p:blipFill>
          <a:blip r:embed="rId3">
            <a:alphaModFix/>
          </a:blip>
          <a:stretch>
            <a:fillRect/>
          </a:stretch>
        </p:blipFill>
        <p:spPr>
          <a:xfrm>
            <a:off x="591313" y="509150"/>
            <a:ext cx="7961374" cy="4367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59"/>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0" lang="en" sz="2000">
                <a:solidFill>
                  <a:srgbClr val="1F2328"/>
                </a:solidFill>
              </a:rPr>
              <a:t>What is the yearly percentage change in the crime rate over the past 4 years?</a:t>
            </a:r>
            <a:endParaRPr b="0" sz="2000">
              <a:solidFill>
                <a:srgbClr val="1F2328"/>
              </a:solidFill>
            </a:endParaRPr>
          </a:p>
          <a:p>
            <a:pPr indent="0" lvl="0" marL="0" rtl="0" algn="ctr">
              <a:lnSpc>
                <a:spcPct val="100000"/>
              </a:lnSpc>
              <a:spcBef>
                <a:spcPts val="500"/>
              </a:spcBef>
              <a:spcAft>
                <a:spcPts val="0"/>
              </a:spcAft>
              <a:buClr>
                <a:schemeClr val="dk1"/>
              </a:buClr>
              <a:buSzPts val="1100"/>
              <a:buFont typeface="Arial"/>
              <a:buNone/>
            </a:pPr>
            <a:r>
              <a:t/>
            </a:r>
            <a:endParaRPr/>
          </a:p>
        </p:txBody>
      </p:sp>
      <p:pic>
        <p:nvPicPr>
          <p:cNvPr id="1518" name="Google Shape;1518;p59"/>
          <p:cNvPicPr preferRelativeResize="0"/>
          <p:nvPr/>
        </p:nvPicPr>
        <p:blipFill>
          <a:blip r:embed="rId3">
            <a:alphaModFix/>
          </a:blip>
          <a:stretch>
            <a:fillRect/>
          </a:stretch>
        </p:blipFill>
        <p:spPr>
          <a:xfrm>
            <a:off x="910162" y="1401699"/>
            <a:ext cx="7323675" cy="3343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pic>
        <p:nvPicPr>
          <p:cNvPr id="1523" name="Google Shape;1523;p60"/>
          <p:cNvPicPr preferRelativeResize="0"/>
          <p:nvPr/>
        </p:nvPicPr>
        <p:blipFill>
          <a:blip r:embed="rId3">
            <a:alphaModFix/>
          </a:blip>
          <a:stretch>
            <a:fillRect/>
          </a:stretch>
        </p:blipFill>
        <p:spPr>
          <a:xfrm>
            <a:off x="1133475" y="728663"/>
            <a:ext cx="6877050" cy="3686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61"/>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0" lang="en" sz="2000">
                <a:solidFill>
                  <a:srgbClr val="1F2328"/>
                </a:solidFill>
              </a:rPr>
              <a:t>List the month and the average snowfall with the corresponding number of crimes.</a:t>
            </a:r>
            <a:endParaRPr b="0" sz="2000">
              <a:solidFill>
                <a:srgbClr val="1F2328"/>
              </a:solidFill>
            </a:endParaRPr>
          </a:p>
          <a:p>
            <a:pPr indent="0" lvl="0" marL="0" rtl="0" algn="ctr">
              <a:lnSpc>
                <a:spcPct val="100000"/>
              </a:lnSpc>
              <a:spcBef>
                <a:spcPts val="500"/>
              </a:spcBef>
              <a:spcAft>
                <a:spcPts val="0"/>
              </a:spcAft>
              <a:buClr>
                <a:schemeClr val="dk1"/>
              </a:buClr>
              <a:buSzPts val="1100"/>
              <a:buFont typeface="Arial"/>
              <a:buNone/>
            </a:pPr>
            <a:r>
              <a:t/>
            </a:r>
            <a:endParaRPr/>
          </a:p>
        </p:txBody>
      </p:sp>
      <p:pic>
        <p:nvPicPr>
          <p:cNvPr id="1529" name="Google Shape;1529;p61"/>
          <p:cNvPicPr preferRelativeResize="0"/>
          <p:nvPr/>
        </p:nvPicPr>
        <p:blipFill>
          <a:blip r:embed="rId3">
            <a:alphaModFix/>
          </a:blip>
          <a:stretch>
            <a:fillRect/>
          </a:stretch>
        </p:blipFill>
        <p:spPr>
          <a:xfrm>
            <a:off x="2344175" y="1244800"/>
            <a:ext cx="4455601" cy="3794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pic>
        <p:nvPicPr>
          <p:cNvPr id="1534" name="Google Shape;1534;p62"/>
          <p:cNvPicPr preferRelativeResize="0"/>
          <p:nvPr/>
        </p:nvPicPr>
        <p:blipFill>
          <a:blip r:embed="rId3">
            <a:alphaModFix/>
          </a:blip>
          <a:stretch>
            <a:fillRect/>
          </a:stretch>
        </p:blipFill>
        <p:spPr>
          <a:xfrm>
            <a:off x="152400" y="409675"/>
            <a:ext cx="8839202" cy="43241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36"/>
          <p:cNvSpPr txBox="1"/>
          <p:nvPr>
            <p:ph type="title"/>
          </p:nvPr>
        </p:nvSpPr>
        <p:spPr>
          <a:xfrm>
            <a:off x="720000" y="2288275"/>
            <a:ext cx="5827200" cy="129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INTRODUCTION</a:t>
            </a:r>
            <a:endParaRPr/>
          </a:p>
        </p:txBody>
      </p:sp>
      <p:sp>
        <p:nvSpPr>
          <p:cNvPr id="1293" name="Google Shape;1293;p36"/>
          <p:cNvSpPr txBox="1"/>
          <p:nvPr>
            <p:ph idx="2" type="title"/>
          </p:nvPr>
        </p:nvSpPr>
        <p:spPr>
          <a:xfrm>
            <a:off x="713225" y="1255325"/>
            <a:ext cx="1329000" cy="841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0"/>
              <a:buNone/>
            </a:pPr>
            <a:r>
              <a:rPr lang="en"/>
              <a:t>01</a:t>
            </a:r>
            <a:endParaRPr/>
          </a:p>
        </p:txBody>
      </p:sp>
      <p:cxnSp>
        <p:nvCxnSpPr>
          <p:cNvPr id="1294" name="Google Shape;1294;p36"/>
          <p:cNvCxnSpPr/>
          <p:nvPr/>
        </p:nvCxnSpPr>
        <p:spPr>
          <a:xfrm>
            <a:off x="720000" y="2118625"/>
            <a:ext cx="1276800" cy="0"/>
          </a:xfrm>
          <a:prstGeom prst="straightConnector1">
            <a:avLst/>
          </a:prstGeom>
          <a:noFill/>
          <a:ln cap="flat" cmpd="sng" w="9525">
            <a:solidFill>
              <a:schemeClr val="dk1"/>
            </a:solidFill>
            <a:prstDash val="solid"/>
            <a:round/>
            <a:headEnd len="sm" w="sm" type="none"/>
            <a:tailEnd len="sm" w="sm" type="none"/>
          </a:ln>
        </p:spPr>
      </p:cxnSp>
      <p:grpSp>
        <p:nvGrpSpPr>
          <p:cNvPr id="1295" name="Google Shape;1295;p36"/>
          <p:cNvGrpSpPr/>
          <p:nvPr/>
        </p:nvGrpSpPr>
        <p:grpSpPr>
          <a:xfrm>
            <a:off x="4291233" y="3663013"/>
            <a:ext cx="561519" cy="140380"/>
            <a:chOff x="1342500" y="1458675"/>
            <a:chExt cx="758400" cy="189600"/>
          </a:xfrm>
        </p:grpSpPr>
        <p:sp>
          <p:nvSpPr>
            <p:cNvPr id="1296" name="Google Shape;1296;p36"/>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6"/>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6"/>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6"/>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63"/>
          <p:cNvSpPr txBox="1"/>
          <p:nvPr>
            <p:ph type="title"/>
          </p:nvPr>
        </p:nvSpPr>
        <p:spPr>
          <a:xfrm>
            <a:off x="713250" y="258950"/>
            <a:ext cx="7717500" cy="410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0" lang="en" sz="2000">
                <a:solidFill>
                  <a:srgbClr val="1F2328"/>
                </a:solidFill>
              </a:rPr>
              <a:t>Is there a relationship between crime rate and temperature? Support with a graphic.</a:t>
            </a:r>
            <a:endParaRPr b="0" sz="2000">
              <a:solidFill>
                <a:srgbClr val="1F2328"/>
              </a:solidFill>
            </a:endParaRPr>
          </a:p>
          <a:p>
            <a:pPr indent="0" lvl="0" marL="0" rtl="0" algn="ctr">
              <a:lnSpc>
                <a:spcPct val="100000"/>
              </a:lnSpc>
              <a:spcBef>
                <a:spcPts val="500"/>
              </a:spcBef>
              <a:spcAft>
                <a:spcPts val="0"/>
              </a:spcAft>
              <a:buClr>
                <a:schemeClr val="dk1"/>
              </a:buClr>
              <a:buSzPts val="1100"/>
              <a:buFont typeface="Arial"/>
              <a:buNone/>
            </a:pPr>
            <a:r>
              <a:t/>
            </a:r>
            <a:endParaRPr/>
          </a:p>
        </p:txBody>
      </p:sp>
      <p:pic>
        <p:nvPicPr>
          <p:cNvPr id="1540" name="Google Shape;1540;p63"/>
          <p:cNvPicPr preferRelativeResize="0"/>
          <p:nvPr/>
        </p:nvPicPr>
        <p:blipFill>
          <a:blip r:embed="rId3">
            <a:alphaModFix/>
          </a:blip>
          <a:stretch>
            <a:fillRect/>
          </a:stretch>
        </p:blipFill>
        <p:spPr>
          <a:xfrm>
            <a:off x="571263" y="988300"/>
            <a:ext cx="8001463" cy="3888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64"/>
          <p:cNvSpPr txBox="1"/>
          <p:nvPr>
            <p:ph type="title"/>
          </p:nvPr>
        </p:nvSpPr>
        <p:spPr>
          <a:xfrm>
            <a:off x="713250" y="134250"/>
            <a:ext cx="7717500" cy="4107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b="0" lang="en" sz="2000">
                <a:solidFill>
                  <a:srgbClr val="1F2328"/>
                </a:solidFill>
              </a:rPr>
              <a:t>For the year 2021, list the number of crimes reported monthly, and what was the average temperature for each month during the year? </a:t>
            </a:r>
            <a:endParaRPr b="0" sz="2000">
              <a:solidFill>
                <a:srgbClr val="1F2328"/>
              </a:solidFill>
            </a:endParaRPr>
          </a:p>
          <a:p>
            <a:pPr indent="0" lvl="0" marL="0" rtl="0" algn="ctr">
              <a:lnSpc>
                <a:spcPct val="100000"/>
              </a:lnSpc>
              <a:spcBef>
                <a:spcPts val="500"/>
              </a:spcBef>
              <a:spcAft>
                <a:spcPts val="0"/>
              </a:spcAft>
              <a:buClr>
                <a:schemeClr val="dk1"/>
              </a:buClr>
              <a:buSzPts val="1100"/>
              <a:buFont typeface="Arial"/>
              <a:buNone/>
            </a:pPr>
            <a:r>
              <a:t/>
            </a:r>
            <a:endParaRPr/>
          </a:p>
        </p:txBody>
      </p:sp>
      <p:pic>
        <p:nvPicPr>
          <p:cNvPr id="1546" name="Google Shape;1546;p64"/>
          <p:cNvPicPr preferRelativeResize="0"/>
          <p:nvPr/>
        </p:nvPicPr>
        <p:blipFill>
          <a:blip r:embed="rId3">
            <a:alphaModFix/>
          </a:blip>
          <a:stretch>
            <a:fillRect/>
          </a:stretch>
        </p:blipFill>
        <p:spPr>
          <a:xfrm>
            <a:off x="2733525" y="1227650"/>
            <a:ext cx="3676950" cy="38638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pic>
        <p:nvPicPr>
          <p:cNvPr id="1551" name="Google Shape;1551;p65"/>
          <p:cNvPicPr preferRelativeResize="0"/>
          <p:nvPr/>
        </p:nvPicPr>
        <p:blipFill>
          <a:blip r:embed="rId3">
            <a:alphaModFix/>
          </a:blip>
          <a:stretch>
            <a:fillRect/>
          </a:stretch>
        </p:blipFill>
        <p:spPr>
          <a:xfrm>
            <a:off x="152400" y="1103438"/>
            <a:ext cx="8839204" cy="29366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66"/>
          <p:cNvSpPr txBox="1"/>
          <p:nvPr>
            <p:ph type="title"/>
          </p:nvPr>
        </p:nvSpPr>
        <p:spPr>
          <a:xfrm>
            <a:off x="720000" y="2288275"/>
            <a:ext cx="6693900" cy="129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sz="4000"/>
              <a:t>HYPOTHESIS TESTING</a:t>
            </a:r>
            <a:endParaRPr sz="4000"/>
          </a:p>
        </p:txBody>
      </p:sp>
      <p:sp>
        <p:nvSpPr>
          <p:cNvPr id="1557" name="Google Shape;1557;p66"/>
          <p:cNvSpPr txBox="1"/>
          <p:nvPr>
            <p:ph idx="2" type="title"/>
          </p:nvPr>
        </p:nvSpPr>
        <p:spPr>
          <a:xfrm>
            <a:off x="713225" y="1255325"/>
            <a:ext cx="1519500" cy="841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0"/>
              <a:buNone/>
            </a:pPr>
            <a:r>
              <a:rPr lang="en" sz="6000"/>
              <a:t>05</a:t>
            </a:r>
            <a:endParaRPr sz="6000"/>
          </a:p>
        </p:txBody>
      </p:sp>
      <p:cxnSp>
        <p:nvCxnSpPr>
          <p:cNvPr id="1558" name="Google Shape;1558;p66"/>
          <p:cNvCxnSpPr/>
          <p:nvPr/>
        </p:nvCxnSpPr>
        <p:spPr>
          <a:xfrm>
            <a:off x="720000" y="2118625"/>
            <a:ext cx="1276800" cy="0"/>
          </a:xfrm>
          <a:prstGeom prst="straightConnector1">
            <a:avLst/>
          </a:prstGeom>
          <a:noFill/>
          <a:ln cap="flat" cmpd="sng" w="9525">
            <a:solidFill>
              <a:schemeClr val="dk1"/>
            </a:solidFill>
            <a:prstDash val="solid"/>
            <a:round/>
            <a:headEnd len="sm" w="sm" type="none"/>
            <a:tailEnd len="sm" w="sm" type="none"/>
          </a:ln>
        </p:spPr>
      </p:cxnSp>
      <p:grpSp>
        <p:nvGrpSpPr>
          <p:cNvPr id="1559" name="Google Shape;1559;p66"/>
          <p:cNvGrpSpPr/>
          <p:nvPr/>
        </p:nvGrpSpPr>
        <p:grpSpPr>
          <a:xfrm>
            <a:off x="4291234" y="3663012"/>
            <a:ext cx="561519" cy="140380"/>
            <a:chOff x="1342500" y="1458675"/>
            <a:chExt cx="758400" cy="189600"/>
          </a:xfrm>
        </p:grpSpPr>
        <p:sp>
          <p:nvSpPr>
            <p:cNvPr id="1560" name="Google Shape;1560;p66"/>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66"/>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66"/>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66"/>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67"/>
          <p:cNvSpPr txBox="1"/>
          <p:nvPr/>
        </p:nvSpPr>
        <p:spPr>
          <a:xfrm>
            <a:off x="1070275" y="651175"/>
            <a:ext cx="7387800" cy="46551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By now, it is pretty clear that temperature and crime rate in the city of Minneapolis are </a:t>
            </a:r>
            <a:r>
              <a:rPr lang="en">
                <a:solidFill>
                  <a:schemeClr val="dk1"/>
                </a:solidFill>
                <a:latin typeface="Lato"/>
                <a:ea typeface="Lato"/>
                <a:cs typeface="Lato"/>
                <a:sym typeface="Lato"/>
              </a:rPr>
              <a:t>positively</a:t>
            </a:r>
            <a:r>
              <a:rPr lang="en">
                <a:solidFill>
                  <a:schemeClr val="dk1"/>
                </a:solidFill>
                <a:latin typeface="Lato"/>
                <a:ea typeface="Lato"/>
                <a:cs typeface="Lato"/>
                <a:sym typeface="Lato"/>
              </a:rPr>
              <a:t> correlated. We will now  conduct a basic hypothesis test to formalize this insight.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As our data is cyclic in nature, if we take the whole data it would not be ideal to fit a SLR model to it. Hence, we are just conducting the test for the year 2021.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We have transformed our data a bit for this experiment. As we want to keep it simple, we have taken monthly data for the year of 2021. Each month has a total crime count and a mean temperature for that month.</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Final data was as following:</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latin typeface="Lato"/>
              <a:ea typeface="Lato"/>
              <a:cs typeface="Lato"/>
              <a:sym typeface="Lato"/>
            </a:endParaRPr>
          </a:p>
        </p:txBody>
      </p:sp>
      <p:pic>
        <p:nvPicPr>
          <p:cNvPr id="1569" name="Google Shape;1569;p67"/>
          <p:cNvPicPr preferRelativeResize="0"/>
          <p:nvPr/>
        </p:nvPicPr>
        <p:blipFill>
          <a:blip r:embed="rId3">
            <a:alphaModFix/>
          </a:blip>
          <a:stretch>
            <a:fillRect/>
          </a:stretch>
        </p:blipFill>
        <p:spPr>
          <a:xfrm>
            <a:off x="3896399" y="3108174"/>
            <a:ext cx="3635851" cy="1376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68"/>
          <p:cNvSpPr txBox="1"/>
          <p:nvPr/>
        </p:nvSpPr>
        <p:spPr>
          <a:xfrm>
            <a:off x="732600" y="491825"/>
            <a:ext cx="7678800" cy="46551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We tried a SLR model with crime_count as the response and mean_temperature as the predictor. For this test:</a:t>
            </a:r>
            <a:endParaRPr>
              <a:solidFill>
                <a:schemeClr val="dk1"/>
              </a:solidFill>
              <a:latin typeface="Lato"/>
              <a:ea typeface="Lato"/>
              <a:cs typeface="Lato"/>
              <a:sym typeface="Lato"/>
            </a:endParaRPr>
          </a:p>
          <a:p>
            <a:pPr indent="-317500" lvl="1" marL="9144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Null hypothesis: Coefficient of mean_temperature is not statistically significant and thus = 0.</a:t>
            </a:r>
            <a:endParaRPr>
              <a:solidFill>
                <a:schemeClr val="dk1"/>
              </a:solidFill>
              <a:latin typeface="Lato"/>
              <a:ea typeface="Lato"/>
              <a:cs typeface="Lato"/>
              <a:sym typeface="Lato"/>
            </a:endParaRPr>
          </a:p>
          <a:p>
            <a:pPr indent="-317500" lvl="1" marL="9144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Alternative hypothesis: </a:t>
            </a:r>
            <a:r>
              <a:rPr lang="en">
                <a:solidFill>
                  <a:schemeClr val="dk1"/>
                </a:solidFill>
                <a:latin typeface="Lato"/>
                <a:ea typeface="Lato"/>
                <a:cs typeface="Lato"/>
                <a:sym typeface="Lato"/>
              </a:rPr>
              <a:t>Coefficient</a:t>
            </a:r>
            <a:r>
              <a:rPr lang="en">
                <a:solidFill>
                  <a:schemeClr val="dk1"/>
                </a:solidFill>
                <a:latin typeface="Lato"/>
                <a:ea typeface="Lato"/>
                <a:cs typeface="Lato"/>
                <a:sym typeface="Lato"/>
              </a:rPr>
              <a:t> of mean_temperature is statistically significant and hence != 0.</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latin typeface="Lato"/>
              <a:ea typeface="Lato"/>
              <a:cs typeface="Lato"/>
              <a:sym typeface="Lato"/>
            </a:endParaRPr>
          </a:p>
        </p:txBody>
      </p:sp>
      <p:pic>
        <p:nvPicPr>
          <p:cNvPr id="1575" name="Google Shape;1575;p68"/>
          <p:cNvPicPr preferRelativeResize="0"/>
          <p:nvPr/>
        </p:nvPicPr>
        <p:blipFill>
          <a:blip r:embed="rId3">
            <a:alphaModFix/>
          </a:blip>
          <a:stretch>
            <a:fillRect/>
          </a:stretch>
        </p:blipFill>
        <p:spPr>
          <a:xfrm>
            <a:off x="2729812" y="1980650"/>
            <a:ext cx="3684374" cy="28588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69"/>
          <p:cNvSpPr txBox="1"/>
          <p:nvPr/>
        </p:nvSpPr>
        <p:spPr>
          <a:xfrm>
            <a:off x="732600" y="720425"/>
            <a:ext cx="7678800" cy="46551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From the figure in the last slide, we can see that both the coefficients are statistically </a:t>
            </a:r>
            <a:r>
              <a:rPr lang="en">
                <a:solidFill>
                  <a:schemeClr val="dk1"/>
                </a:solidFill>
                <a:latin typeface="Lato"/>
                <a:ea typeface="Lato"/>
                <a:cs typeface="Lato"/>
                <a:sym typeface="Lato"/>
              </a:rPr>
              <a:t>significant.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Let us conduct an ANOVA test to formalize this even further:</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0" lvl="0" marL="914400" rtl="0" algn="just">
              <a:spcBef>
                <a:spcPts val="0"/>
              </a:spcBef>
              <a:spcAft>
                <a:spcPts val="0"/>
              </a:spcAft>
              <a:buNone/>
            </a:pPr>
            <a:r>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0" lvl="0" marL="457200" rtl="0" algn="just">
              <a:spcBef>
                <a:spcPts val="0"/>
              </a:spcBef>
              <a:spcAft>
                <a:spcPts val="0"/>
              </a:spcAft>
              <a:buNone/>
            </a:pPr>
            <a:r>
              <a:t/>
            </a:r>
            <a:endParaRPr>
              <a:solidFill>
                <a:schemeClr val="dk1"/>
              </a:solidFill>
              <a:latin typeface="Lato"/>
              <a:ea typeface="Lato"/>
              <a:cs typeface="Lato"/>
              <a:sym typeface="Lato"/>
            </a:endParaRPr>
          </a:p>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The ANOVA in this figure is testing our null against the alternative hypothesis. As the p value &lt;0.05, we can successfully reject the null hypothesis and accept the alternative hypothesis. Hence we can conclude that mean_temperature is statistically significant.</a:t>
            </a:r>
            <a:endParaRPr>
              <a:solidFill>
                <a:schemeClr val="dk1"/>
              </a:solidFill>
              <a:latin typeface="Lato"/>
              <a:ea typeface="Lato"/>
              <a:cs typeface="Lato"/>
              <a:sym typeface="Lato"/>
            </a:endParaRPr>
          </a:p>
          <a:p>
            <a:pPr indent="0" lvl="0" marL="457200" rtl="0" algn="l">
              <a:spcBef>
                <a:spcPts val="0"/>
              </a:spcBef>
              <a:spcAft>
                <a:spcPts val="0"/>
              </a:spcAft>
              <a:buNone/>
            </a:pPr>
            <a:r>
              <a:t/>
            </a:r>
            <a:endParaRPr>
              <a:solidFill>
                <a:schemeClr val="dk1"/>
              </a:solidFill>
              <a:latin typeface="Lato"/>
              <a:ea typeface="Lato"/>
              <a:cs typeface="Lato"/>
              <a:sym typeface="Lato"/>
            </a:endParaRPr>
          </a:p>
        </p:txBody>
      </p:sp>
      <p:pic>
        <p:nvPicPr>
          <p:cNvPr id="1581" name="Google Shape;1581;p69"/>
          <p:cNvPicPr preferRelativeResize="0"/>
          <p:nvPr/>
        </p:nvPicPr>
        <p:blipFill>
          <a:blip r:embed="rId3">
            <a:alphaModFix/>
          </a:blip>
          <a:stretch>
            <a:fillRect/>
          </a:stretch>
        </p:blipFill>
        <p:spPr>
          <a:xfrm>
            <a:off x="2148325" y="1872800"/>
            <a:ext cx="4847326" cy="1738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70"/>
          <p:cNvSpPr txBox="1"/>
          <p:nvPr/>
        </p:nvSpPr>
        <p:spPr>
          <a:xfrm>
            <a:off x="1158600" y="736050"/>
            <a:ext cx="6826800" cy="47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ato"/>
                <a:ea typeface="Lato"/>
                <a:cs typeface="Lato"/>
                <a:sym typeface="Lato"/>
              </a:rPr>
              <a:t>ASSUMPTIONS FOR LINEAR REGRESSION ANALYSIS</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Here are the four assumptions for our SLR model:</a:t>
            </a:r>
            <a:endParaRPr>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Linearity: We assume that our data is linear to a high extent.</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317500" lvl="1" marL="9144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Independence: We assume that our residuals are independent of each other.</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a:p>
            <a:pPr indent="0" lvl="0" marL="0" rtl="0" algn="l">
              <a:spcBef>
                <a:spcPts val="0"/>
              </a:spcBef>
              <a:spcAft>
                <a:spcPts val="0"/>
              </a:spcAft>
              <a:buNone/>
            </a:pPr>
            <a:r>
              <a:t/>
            </a:r>
            <a:endParaRPr>
              <a:solidFill>
                <a:schemeClr val="dk1"/>
              </a:solidFill>
              <a:latin typeface="Lato"/>
              <a:ea typeface="Lato"/>
              <a:cs typeface="Lato"/>
              <a:sym typeface="Lato"/>
            </a:endParaRPr>
          </a:p>
        </p:txBody>
      </p:sp>
      <p:pic>
        <p:nvPicPr>
          <p:cNvPr id="1587" name="Google Shape;1587;p70"/>
          <p:cNvPicPr preferRelativeResize="0"/>
          <p:nvPr/>
        </p:nvPicPr>
        <p:blipFill>
          <a:blip r:embed="rId3">
            <a:alphaModFix/>
          </a:blip>
          <a:stretch>
            <a:fillRect/>
          </a:stretch>
        </p:blipFill>
        <p:spPr>
          <a:xfrm>
            <a:off x="3127050" y="1818725"/>
            <a:ext cx="2889900" cy="1766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71"/>
          <p:cNvSpPr txBox="1"/>
          <p:nvPr/>
        </p:nvSpPr>
        <p:spPr>
          <a:xfrm>
            <a:off x="955975" y="564575"/>
            <a:ext cx="7564500" cy="40524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Assumptions contd…</a:t>
            </a:r>
            <a:endParaRPr>
              <a:solidFill>
                <a:schemeClr val="dk1"/>
              </a:solidFill>
              <a:latin typeface="Lato"/>
              <a:ea typeface="Lato"/>
              <a:cs typeface="Lato"/>
              <a:sym typeface="Lato"/>
            </a:endParaRPr>
          </a:p>
          <a:p>
            <a:pPr indent="-317500" lvl="1" marL="9144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Homoscedasticity: We assume that the residuals of our data have constant variance. We can check for constant </a:t>
            </a:r>
            <a:r>
              <a:rPr lang="en">
                <a:solidFill>
                  <a:schemeClr val="dk1"/>
                </a:solidFill>
                <a:latin typeface="Lato"/>
                <a:ea typeface="Lato"/>
                <a:cs typeface="Lato"/>
                <a:sym typeface="Lato"/>
              </a:rPr>
              <a:t>variance</a:t>
            </a:r>
            <a:r>
              <a:rPr lang="en">
                <a:solidFill>
                  <a:schemeClr val="dk1"/>
                </a:solidFill>
                <a:latin typeface="Lato"/>
                <a:ea typeface="Lato"/>
                <a:cs typeface="Lato"/>
                <a:sym typeface="Lato"/>
              </a:rPr>
              <a:t> by </a:t>
            </a:r>
            <a:r>
              <a:rPr lang="en">
                <a:solidFill>
                  <a:schemeClr val="dk1"/>
                </a:solidFill>
                <a:latin typeface="Lato"/>
                <a:ea typeface="Lato"/>
                <a:cs typeface="Lato"/>
                <a:sym typeface="Lato"/>
              </a:rPr>
              <a:t>plotting</a:t>
            </a:r>
            <a:r>
              <a:rPr lang="en">
                <a:solidFill>
                  <a:schemeClr val="dk1"/>
                </a:solidFill>
                <a:latin typeface="Lato"/>
                <a:ea typeface="Lato"/>
                <a:cs typeface="Lato"/>
                <a:sym typeface="Lato"/>
              </a:rPr>
              <a:t> residual Vs fitted values for the model. The assumption of constant variance holds if the points are distributed randomly, showing no pattern. From the plot below, we can see this is more or less the case for our data.</a:t>
            </a:r>
            <a:endParaRPr>
              <a:solidFill>
                <a:schemeClr val="dk1"/>
              </a:solidFill>
              <a:latin typeface="Lato"/>
              <a:ea typeface="Lato"/>
              <a:cs typeface="Lato"/>
              <a:sym typeface="Lato"/>
            </a:endParaRPr>
          </a:p>
        </p:txBody>
      </p:sp>
      <p:pic>
        <p:nvPicPr>
          <p:cNvPr id="1593" name="Google Shape;1593;p71"/>
          <p:cNvPicPr preferRelativeResize="0"/>
          <p:nvPr/>
        </p:nvPicPr>
        <p:blipFill>
          <a:blip r:embed="rId3">
            <a:alphaModFix/>
          </a:blip>
          <a:stretch>
            <a:fillRect/>
          </a:stretch>
        </p:blipFill>
        <p:spPr>
          <a:xfrm>
            <a:off x="2781521" y="2122646"/>
            <a:ext cx="3580975" cy="2189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72"/>
          <p:cNvSpPr txBox="1"/>
          <p:nvPr/>
        </p:nvSpPr>
        <p:spPr>
          <a:xfrm>
            <a:off x="955975" y="640775"/>
            <a:ext cx="7564500" cy="40524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Assumptions contd…</a:t>
            </a:r>
            <a:endParaRPr>
              <a:solidFill>
                <a:schemeClr val="dk1"/>
              </a:solidFill>
              <a:latin typeface="Lato"/>
              <a:ea typeface="Lato"/>
              <a:cs typeface="Lato"/>
              <a:sym typeface="Lato"/>
            </a:endParaRPr>
          </a:p>
          <a:p>
            <a:pPr indent="-317500" lvl="1" marL="914400" rtl="0" algn="just">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Normality: The residuals are assumed to be normally distributed. We can check for this by plotting a Q-Q plot. Its a plot between standardized residuals Vs the theoretical quantiles. The points plotted should fall on the Q-Q line. From the plot below, that is almost the case.</a:t>
            </a:r>
            <a:endParaRPr>
              <a:solidFill>
                <a:schemeClr val="dk1"/>
              </a:solidFill>
              <a:latin typeface="Lato"/>
              <a:ea typeface="Lato"/>
              <a:cs typeface="Lato"/>
              <a:sym typeface="Lato"/>
            </a:endParaRPr>
          </a:p>
          <a:p>
            <a:pPr indent="0" lvl="0" marL="914400" rtl="0" algn="l">
              <a:spcBef>
                <a:spcPts val="0"/>
              </a:spcBef>
              <a:spcAft>
                <a:spcPts val="0"/>
              </a:spcAft>
              <a:buNone/>
            </a:pPr>
            <a:r>
              <a:t/>
            </a:r>
            <a:endParaRPr>
              <a:solidFill>
                <a:schemeClr val="dk1"/>
              </a:solidFill>
              <a:latin typeface="Lato"/>
              <a:ea typeface="Lato"/>
              <a:cs typeface="Lato"/>
              <a:sym typeface="Lato"/>
            </a:endParaRPr>
          </a:p>
        </p:txBody>
      </p:sp>
      <p:pic>
        <p:nvPicPr>
          <p:cNvPr id="1599" name="Google Shape;1599;p72"/>
          <p:cNvPicPr preferRelativeResize="0"/>
          <p:nvPr/>
        </p:nvPicPr>
        <p:blipFill>
          <a:blip r:embed="rId3">
            <a:alphaModFix/>
          </a:blip>
          <a:stretch>
            <a:fillRect/>
          </a:stretch>
        </p:blipFill>
        <p:spPr>
          <a:xfrm>
            <a:off x="2750347" y="2292322"/>
            <a:ext cx="3643325" cy="2227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37"/>
          <p:cNvSpPr txBox="1"/>
          <p:nvPr>
            <p:ph idx="1" type="subTitle"/>
          </p:nvPr>
        </p:nvSpPr>
        <p:spPr>
          <a:xfrm>
            <a:off x="848100" y="2176425"/>
            <a:ext cx="7658100" cy="717600"/>
          </a:xfrm>
          <a:prstGeom prst="rect">
            <a:avLst/>
          </a:prstGeom>
          <a:noFill/>
          <a:ln>
            <a:noFill/>
          </a:ln>
        </p:spPr>
        <p:txBody>
          <a:bodyPr anchorCtr="0" anchor="ctr" bIns="0" lIns="0" spcFirstLastPara="1" rIns="0" wrap="square" tIns="0">
            <a:noAutofit/>
          </a:bodyPr>
          <a:lstStyle/>
          <a:p>
            <a:pPr indent="0" lvl="0" marL="0" rtl="0" algn="just">
              <a:lnSpc>
                <a:spcPct val="100000"/>
              </a:lnSpc>
              <a:spcBef>
                <a:spcPts val="0"/>
              </a:spcBef>
              <a:spcAft>
                <a:spcPts val="0"/>
              </a:spcAft>
              <a:buSzPts val="1400"/>
              <a:buNone/>
            </a:pPr>
            <a:r>
              <a:rPr lang="en"/>
              <a:t>Crime in the United States incurs significant costs, with a single homicide costing over $8.9 million, a robbery over $42,000, and a burglary over $6,000. Beyond the financial impact, crime victims often suffer long-term mental health issues, with about 25% experiencing post-traumatic stress disorder. Additionally, the fear of crime adversely affects individuals' mental and physical health. Researchers explore various factors contributing to criminal behavior, including income, education, and intelligence, with some investigating less obvious connections such as weather and temperature.</a:t>
            </a:r>
            <a:r>
              <a:rPr lang="en"/>
              <a:t>  </a:t>
            </a:r>
            <a:endParaRPr/>
          </a:p>
        </p:txBody>
      </p:sp>
      <p:cxnSp>
        <p:nvCxnSpPr>
          <p:cNvPr id="1305" name="Google Shape;1305;p37"/>
          <p:cNvCxnSpPr/>
          <p:nvPr/>
        </p:nvCxnSpPr>
        <p:spPr>
          <a:xfrm>
            <a:off x="1730850" y="1385238"/>
            <a:ext cx="56823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73"/>
          <p:cNvSpPr txBox="1"/>
          <p:nvPr>
            <p:ph type="title"/>
          </p:nvPr>
        </p:nvSpPr>
        <p:spPr>
          <a:xfrm>
            <a:off x="2892050" y="539500"/>
            <a:ext cx="5538600" cy="426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sz="4000"/>
              <a:t>CONCLUSION</a:t>
            </a:r>
            <a:endParaRPr sz="4000"/>
          </a:p>
        </p:txBody>
      </p:sp>
      <p:sp>
        <p:nvSpPr>
          <p:cNvPr id="1605" name="Google Shape;1605;p73"/>
          <p:cNvSpPr txBox="1"/>
          <p:nvPr>
            <p:ph idx="4294967295" type="title"/>
          </p:nvPr>
        </p:nvSpPr>
        <p:spPr>
          <a:xfrm>
            <a:off x="720000" y="322700"/>
            <a:ext cx="1519500" cy="841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0"/>
              <a:buNone/>
            </a:pPr>
            <a:r>
              <a:rPr lang="en" sz="6000"/>
              <a:t>06</a:t>
            </a:r>
            <a:endParaRPr sz="6000"/>
          </a:p>
        </p:txBody>
      </p:sp>
      <p:cxnSp>
        <p:nvCxnSpPr>
          <p:cNvPr id="1606" name="Google Shape;1606;p73"/>
          <p:cNvCxnSpPr/>
          <p:nvPr/>
        </p:nvCxnSpPr>
        <p:spPr>
          <a:xfrm>
            <a:off x="720000" y="2118625"/>
            <a:ext cx="1276800" cy="0"/>
          </a:xfrm>
          <a:prstGeom prst="straightConnector1">
            <a:avLst/>
          </a:prstGeom>
          <a:noFill/>
          <a:ln cap="flat" cmpd="sng" w="9525">
            <a:solidFill>
              <a:schemeClr val="dk1"/>
            </a:solidFill>
            <a:prstDash val="solid"/>
            <a:round/>
            <a:headEnd len="sm" w="sm" type="none"/>
            <a:tailEnd len="sm" w="sm" type="none"/>
          </a:ln>
        </p:spPr>
      </p:cxnSp>
      <p:sp>
        <p:nvSpPr>
          <p:cNvPr id="1607" name="Google Shape;1607;p73"/>
          <p:cNvSpPr txBox="1"/>
          <p:nvPr/>
        </p:nvSpPr>
        <p:spPr>
          <a:xfrm>
            <a:off x="1318850" y="2260875"/>
            <a:ext cx="64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08" name="Google Shape;1608;p73"/>
          <p:cNvSpPr txBox="1"/>
          <p:nvPr>
            <p:ph idx="1" type="body"/>
          </p:nvPr>
        </p:nvSpPr>
        <p:spPr>
          <a:xfrm>
            <a:off x="720000" y="1669075"/>
            <a:ext cx="7704000" cy="30918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 sz="1400"/>
              <a:t>The graphical analysis reveals a notable direct relationship between temperature and crime rates in Minneapolis. </a:t>
            </a:r>
            <a:endParaRPr sz="1400"/>
          </a:p>
          <a:p>
            <a:pPr indent="-317500" lvl="0" marL="457200" rtl="0" algn="just">
              <a:spcBef>
                <a:spcPts val="0"/>
              </a:spcBef>
              <a:spcAft>
                <a:spcPts val="0"/>
              </a:spcAft>
              <a:buClr>
                <a:schemeClr val="dk1"/>
              </a:buClr>
              <a:buSzPts val="1400"/>
              <a:buChar char="●"/>
            </a:pPr>
            <a:r>
              <a:rPr lang="en" sz="1400"/>
              <a:t>A pronounced decrease in crime rates is evident during periods of heavy snowfall and lower temperatures. </a:t>
            </a:r>
            <a:endParaRPr sz="1400"/>
          </a:p>
          <a:p>
            <a:pPr indent="-317500" lvl="0" marL="457200" rtl="0" algn="just">
              <a:spcBef>
                <a:spcPts val="0"/>
              </a:spcBef>
              <a:spcAft>
                <a:spcPts val="0"/>
              </a:spcAft>
              <a:buClr>
                <a:schemeClr val="dk1"/>
              </a:buClr>
              <a:buSzPts val="1400"/>
              <a:buChar char="●"/>
            </a:pPr>
            <a:r>
              <a:rPr lang="en" sz="1400"/>
              <a:t>This trend is particularly noteworthy during the winter months, suggesting a correlation between climatic conditions and criminal offenses in the city.</a:t>
            </a:r>
            <a:endParaRPr sz="1400"/>
          </a:p>
          <a:p>
            <a:pPr indent="0" lvl="0" marL="0" rtl="0" algn="just">
              <a:spcBef>
                <a:spcPts val="0"/>
              </a:spcBef>
              <a:spcAft>
                <a:spcPts val="0"/>
              </a:spcAft>
              <a:buNone/>
            </a:pPr>
            <a:r>
              <a:t/>
            </a:r>
            <a:endParaRPr sz="1400"/>
          </a:p>
          <a:p>
            <a:pPr indent="0" lvl="0" marL="0" rtl="0" algn="just">
              <a:spcBef>
                <a:spcPts val="0"/>
              </a:spcBef>
              <a:spcAft>
                <a:spcPts val="0"/>
              </a:spcAft>
              <a:buNone/>
            </a:pPr>
            <a:r>
              <a:rPr lang="en" sz="1400"/>
              <a:t>When crime vs </a:t>
            </a:r>
            <a:r>
              <a:rPr lang="en" sz="1400"/>
              <a:t>temperature</a:t>
            </a:r>
            <a:r>
              <a:rPr lang="en" sz="1400"/>
              <a:t> was fit as linear model, it </a:t>
            </a:r>
            <a:r>
              <a:rPr lang="en" sz="1400"/>
              <a:t>yielded a statistically significant predictor coefficient</a:t>
            </a:r>
            <a:r>
              <a:rPr lang="en" sz="1400"/>
              <a:t>. Further so, with the help of ANOVA we were able to reject the null hypothesis (temperature not significant), and accept the alternative hypothesis.</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74"/>
          <p:cNvSpPr txBox="1"/>
          <p:nvPr>
            <p:ph type="title"/>
          </p:nvPr>
        </p:nvSpPr>
        <p:spPr>
          <a:xfrm>
            <a:off x="713250" y="2127600"/>
            <a:ext cx="7717500" cy="1955100"/>
          </a:xfrm>
          <a:prstGeom prst="rect">
            <a:avLst/>
          </a:prstGeom>
          <a:noFill/>
          <a:ln>
            <a:noFill/>
          </a:ln>
        </p:spPr>
        <p:txBody>
          <a:bodyPr anchorCtr="0" anchor="t" bIns="0" lIns="0" spcFirstLastPara="1" rIns="0" wrap="square" tIns="0">
            <a:noAutofit/>
          </a:bodyPr>
          <a:lstStyle/>
          <a:p>
            <a:pPr indent="0" lvl="0" marL="0" rtl="0" algn="ctr">
              <a:lnSpc>
                <a:spcPct val="80000"/>
              </a:lnSpc>
              <a:spcBef>
                <a:spcPts val="0"/>
              </a:spcBef>
              <a:spcAft>
                <a:spcPts val="0"/>
              </a:spcAft>
              <a:buSzPts val="4800"/>
              <a:buNone/>
            </a:pPr>
            <a:r>
              <a:rPr lang="en"/>
              <a:t>THANKS</a:t>
            </a:r>
            <a:endParaRPr/>
          </a:p>
        </p:txBody>
      </p:sp>
      <p:cxnSp>
        <p:nvCxnSpPr>
          <p:cNvPr id="1614" name="Google Shape;1614;p74"/>
          <p:cNvCxnSpPr/>
          <p:nvPr/>
        </p:nvCxnSpPr>
        <p:spPr>
          <a:xfrm>
            <a:off x="713250" y="3126050"/>
            <a:ext cx="77175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38"/>
          <p:cNvSpPr txBox="1"/>
          <p:nvPr>
            <p:ph type="title"/>
          </p:nvPr>
        </p:nvSpPr>
        <p:spPr>
          <a:xfrm>
            <a:off x="1222650" y="1042725"/>
            <a:ext cx="6698700" cy="424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500"/>
              <a:buNone/>
            </a:pPr>
            <a:r>
              <a:rPr lang="en"/>
              <a:t>MOTIVATION &amp; GOAL</a:t>
            </a:r>
            <a:endParaRPr/>
          </a:p>
        </p:txBody>
      </p:sp>
      <p:sp>
        <p:nvSpPr>
          <p:cNvPr id="1311" name="Google Shape;1311;p38"/>
          <p:cNvSpPr txBox="1"/>
          <p:nvPr>
            <p:ph idx="1" type="subTitle"/>
          </p:nvPr>
        </p:nvSpPr>
        <p:spPr>
          <a:xfrm>
            <a:off x="1773925" y="1673750"/>
            <a:ext cx="5509200" cy="2511900"/>
          </a:xfrm>
          <a:prstGeom prst="rect">
            <a:avLst/>
          </a:prstGeom>
          <a:noFill/>
          <a:ln>
            <a:noFill/>
          </a:ln>
        </p:spPr>
        <p:txBody>
          <a:bodyPr anchorCtr="0" anchor="ctr" bIns="0" lIns="0" spcFirstLastPara="1" rIns="0" wrap="square" tIns="0">
            <a:noAutofit/>
          </a:bodyPr>
          <a:lstStyle/>
          <a:p>
            <a:pPr indent="-330200" lvl="0" marL="457200" rtl="0" algn="just">
              <a:lnSpc>
                <a:spcPct val="100000"/>
              </a:lnSpc>
              <a:spcBef>
                <a:spcPts val="0"/>
              </a:spcBef>
              <a:spcAft>
                <a:spcPts val="0"/>
              </a:spcAft>
              <a:buSzPts val="1600"/>
              <a:buChar char="✦"/>
            </a:pPr>
            <a:r>
              <a:rPr lang="en"/>
              <a:t>Efficient resource allocation for law enforcement based on weather-related crime patterns.</a:t>
            </a:r>
            <a:endParaRPr/>
          </a:p>
          <a:p>
            <a:pPr indent="-330200" lvl="0" marL="457200" rtl="0" algn="just">
              <a:lnSpc>
                <a:spcPct val="100000"/>
              </a:lnSpc>
              <a:spcBef>
                <a:spcPts val="0"/>
              </a:spcBef>
              <a:spcAft>
                <a:spcPts val="0"/>
              </a:spcAft>
              <a:buSzPts val="1600"/>
              <a:buChar char="✦"/>
            </a:pPr>
            <a:r>
              <a:rPr lang="en"/>
              <a:t>Finding the relation between temperature and crime in the city.</a:t>
            </a:r>
            <a:endParaRPr/>
          </a:p>
          <a:p>
            <a:pPr indent="-330200" lvl="0" marL="457200" rtl="0" algn="just">
              <a:lnSpc>
                <a:spcPct val="100000"/>
              </a:lnSpc>
              <a:spcBef>
                <a:spcPts val="0"/>
              </a:spcBef>
              <a:spcAft>
                <a:spcPts val="0"/>
              </a:spcAft>
              <a:buSzPts val="1600"/>
              <a:buChar char="✦"/>
            </a:pPr>
            <a:r>
              <a:rPr lang="en"/>
              <a:t>Enhancing understanding of human decision-making in crime through weather-related analysis.</a:t>
            </a:r>
            <a:endParaRPr/>
          </a:p>
          <a:p>
            <a:pPr indent="0" lvl="0" marL="0" rtl="0" algn="l">
              <a:lnSpc>
                <a:spcPct val="100000"/>
              </a:lnSpc>
              <a:spcBef>
                <a:spcPts val="0"/>
              </a:spcBef>
              <a:spcAft>
                <a:spcPts val="0"/>
              </a:spcAft>
              <a:buClr>
                <a:schemeClr val="hlink"/>
              </a:buClr>
              <a:buSzPts val="1100"/>
              <a:buFont typeface="Arial"/>
              <a:buNone/>
            </a:pPr>
            <a:br>
              <a:rPr lang="en"/>
            </a:br>
            <a:endParaRPr/>
          </a:p>
        </p:txBody>
      </p:sp>
      <p:cxnSp>
        <p:nvCxnSpPr>
          <p:cNvPr id="1312" name="Google Shape;1312;p38"/>
          <p:cNvCxnSpPr/>
          <p:nvPr/>
        </p:nvCxnSpPr>
        <p:spPr>
          <a:xfrm>
            <a:off x="1353150" y="1527825"/>
            <a:ext cx="64377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39"/>
          <p:cNvSpPr txBox="1"/>
          <p:nvPr>
            <p:ph type="title"/>
          </p:nvPr>
        </p:nvSpPr>
        <p:spPr>
          <a:xfrm>
            <a:off x="713225" y="539500"/>
            <a:ext cx="7717500" cy="41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2500"/>
              <a:buFont typeface="Arial"/>
              <a:buNone/>
            </a:pPr>
            <a:r>
              <a:rPr lang="en"/>
              <a:t>STEPS INVOLVED</a:t>
            </a:r>
            <a:endParaRPr/>
          </a:p>
          <a:p>
            <a:pPr indent="0" lvl="0" marL="0" rtl="0" algn="ctr">
              <a:lnSpc>
                <a:spcPct val="100000"/>
              </a:lnSpc>
              <a:spcBef>
                <a:spcPts val="0"/>
              </a:spcBef>
              <a:spcAft>
                <a:spcPts val="0"/>
              </a:spcAft>
              <a:buSzPts val="2500"/>
              <a:buNone/>
            </a:pPr>
            <a:r>
              <a:t/>
            </a:r>
            <a:endParaRPr/>
          </a:p>
        </p:txBody>
      </p:sp>
      <p:grpSp>
        <p:nvGrpSpPr>
          <p:cNvPr id="1318" name="Google Shape;1318;p39"/>
          <p:cNvGrpSpPr/>
          <p:nvPr/>
        </p:nvGrpSpPr>
        <p:grpSpPr>
          <a:xfrm>
            <a:off x="1221316" y="1945689"/>
            <a:ext cx="398307" cy="357218"/>
            <a:chOff x="1190625" y="450400"/>
            <a:chExt cx="5346400" cy="4794875"/>
          </a:xfrm>
        </p:grpSpPr>
        <p:sp>
          <p:nvSpPr>
            <p:cNvPr id="1319" name="Google Shape;1319;p39"/>
            <p:cNvSpPr/>
            <p:nvPr/>
          </p:nvSpPr>
          <p:spPr>
            <a:xfrm>
              <a:off x="1190625" y="1986525"/>
              <a:ext cx="2609600" cy="3258750"/>
            </a:xfrm>
            <a:custGeom>
              <a:rect b="b" l="l" r="r" t="t"/>
              <a:pathLst>
                <a:path extrusionOk="0" h="130350" w="104384">
                  <a:moveTo>
                    <a:pt x="52192" y="52030"/>
                  </a:moveTo>
                  <a:cubicBezTo>
                    <a:pt x="66577" y="52030"/>
                    <a:pt x="78288" y="63740"/>
                    <a:pt x="78288" y="78158"/>
                  </a:cubicBezTo>
                  <a:cubicBezTo>
                    <a:pt x="78288" y="92544"/>
                    <a:pt x="66577" y="104254"/>
                    <a:pt x="52192" y="104254"/>
                  </a:cubicBezTo>
                  <a:cubicBezTo>
                    <a:pt x="37806" y="104254"/>
                    <a:pt x="26096" y="92544"/>
                    <a:pt x="26096" y="78158"/>
                  </a:cubicBezTo>
                  <a:cubicBezTo>
                    <a:pt x="26096" y="63740"/>
                    <a:pt x="37806" y="52030"/>
                    <a:pt x="52192" y="52030"/>
                  </a:cubicBezTo>
                  <a:close/>
                  <a:moveTo>
                    <a:pt x="52192" y="1"/>
                  </a:moveTo>
                  <a:cubicBezTo>
                    <a:pt x="48799" y="1"/>
                    <a:pt x="45407" y="1208"/>
                    <a:pt x="42993" y="3622"/>
                  </a:cubicBezTo>
                  <a:cubicBezTo>
                    <a:pt x="42177" y="4437"/>
                    <a:pt x="41525" y="5383"/>
                    <a:pt x="40971" y="6362"/>
                  </a:cubicBezTo>
                  <a:lnTo>
                    <a:pt x="32620" y="6362"/>
                  </a:lnTo>
                  <a:cubicBezTo>
                    <a:pt x="25411" y="6362"/>
                    <a:pt x="19572" y="12201"/>
                    <a:pt x="19572" y="19410"/>
                  </a:cubicBezTo>
                  <a:lnTo>
                    <a:pt x="19572" y="37449"/>
                  </a:lnTo>
                  <a:cubicBezTo>
                    <a:pt x="7666" y="47039"/>
                    <a:pt x="0" y="61718"/>
                    <a:pt x="0" y="78158"/>
                  </a:cubicBezTo>
                  <a:cubicBezTo>
                    <a:pt x="0" y="106929"/>
                    <a:pt x="23421" y="130350"/>
                    <a:pt x="52192" y="130350"/>
                  </a:cubicBezTo>
                  <a:cubicBezTo>
                    <a:pt x="80995" y="130350"/>
                    <a:pt x="104384" y="106929"/>
                    <a:pt x="104384" y="78158"/>
                  </a:cubicBezTo>
                  <a:cubicBezTo>
                    <a:pt x="104384" y="61718"/>
                    <a:pt x="96751" y="47039"/>
                    <a:pt x="84812" y="37449"/>
                  </a:cubicBezTo>
                  <a:lnTo>
                    <a:pt x="84812" y="19410"/>
                  </a:lnTo>
                  <a:cubicBezTo>
                    <a:pt x="84812" y="12201"/>
                    <a:pt x="78973" y="6362"/>
                    <a:pt x="71764" y="6362"/>
                  </a:cubicBezTo>
                  <a:lnTo>
                    <a:pt x="63446" y="6362"/>
                  </a:lnTo>
                  <a:cubicBezTo>
                    <a:pt x="62858" y="5383"/>
                    <a:pt x="62206" y="4437"/>
                    <a:pt x="61391" y="3622"/>
                  </a:cubicBezTo>
                  <a:cubicBezTo>
                    <a:pt x="58977" y="1208"/>
                    <a:pt x="55584" y="1"/>
                    <a:pt x="521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9"/>
            <p:cNvSpPr/>
            <p:nvPr/>
          </p:nvSpPr>
          <p:spPr>
            <a:xfrm>
              <a:off x="3363100" y="598550"/>
              <a:ext cx="3173925" cy="3014925"/>
            </a:xfrm>
            <a:custGeom>
              <a:rect b="b" l="l" r="r" t="t"/>
              <a:pathLst>
                <a:path extrusionOk="0" h="120597" w="126957">
                  <a:moveTo>
                    <a:pt x="69709" y="42342"/>
                  </a:moveTo>
                  <a:cubicBezTo>
                    <a:pt x="76363" y="42342"/>
                    <a:pt x="83050" y="44886"/>
                    <a:pt x="88139" y="49942"/>
                  </a:cubicBezTo>
                  <a:cubicBezTo>
                    <a:pt x="98317" y="60119"/>
                    <a:pt x="98317" y="76690"/>
                    <a:pt x="88139" y="86868"/>
                  </a:cubicBezTo>
                  <a:cubicBezTo>
                    <a:pt x="83050" y="91956"/>
                    <a:pt x="76372" y="94501"/>
                    <a:pt x="69693" y="94501"/>
                  </a:cubicBezTo>
                  <a:cubicBezTo>
                    <a:pt x="63014" y="94501"/>
                    <a:pt x="56335" y="91956"/>
                    <a:pt x="51246" y="86868"/>
                  </a:cubicBezTo>
                  <a:cubicBezTo>
                    <a:pt x="41069" y="76690"/>
                    <a:pt x="41069" y="60152"/>
                    <a:pt x="51214" y="49975"/>
                  </a:cubicBezTo>
                  <a:lnTo>
                    <a:pt x="51246" y="49942"/>
                  </a:lnTo>
                  <a:cubicBezTo>
                    <a:pt x="56335" y="44853"/>
                    <a:pt x="63022" y="42342"/>
                    <a:pt x="69709" y="42342"/>
                  </a:cubicBezTo>
                  <a:close/>
                  <a:moveTo>
                    <a:pt x="42015" y="1"/>
                  </a:moveTo>
                  <a:cubicBezTo>
                    <a:pt x="38671" y="1"/>
                    <a:pt x="35328" y="1273"/>
                    <a:pt x="32783" y="3818"/>
                  </a:cubicBezTo>
                  <a:lnTo>
                    <a:pt x="26520" y="10081"/>
                  </a:lnTo>
                  <a:cubicBezTo>
                    <a:pt x="25704" y="9934"/>
                    <a:pt x="24873" y="9861"/>
                    <a:pt x="24043" y="9861"/>
                  </a:cubicBezTo>
                  <a:cubicBezTo>
                    <a:pt x="20628" y="9861"/>
                    <a:pt x="17211" y="11098"/>
                    <a:pt x="14745" y="13538"/>
                  </a:cubicBezTo>
                  <a:cubicBezTo>
                    <a:pt x="12331" y="15952"/>
                    <a:pt x="10961" y="19345"/>
                    <a:pt x="10961" y="22737"/>
                  </a:cubicBezTo>
                  <a:cubicBezTo>
                    <a:pt x="10961" y="23618"/>
                    <a:pt x="11058" y="24498"/>
                    <a:pt x="11254" y="25347"/>
                  </a:cubicBezTo>
                  <a:lnTo>
                    <a:pt x="5089" y="31512"/>
                  </a:lnTo>
                  <a:cubicBezTo>
                    <a:pt x="0" y="36600"/>
                    <a:pt x="0" y="44853"/>
                    <a:pt x="5089" y="49975"/>
                  </a:cubicBezTo>
                  <a:lnTo>
                    <a:pt x="17876" y="62729"/>
                  </a:lnTo>
                  <a:cubicBezTo>
                    <a:pt x="16212" y="77897"/>
                    <a:pt x="21171" y="93685"/>
                    <a:pt x="32783" y="105331"/>
                  </a:cubicBezTo>
                  <a:cubicBezTo>
                    <a:pt x="42961" y="115508"/>
                    <a:pt x="56335" y="120597"/>
                    <a:pt x="69709" y="120597"/>
                  </a:cubicBezTo>
                  <a:cubicBezTo>
                    <a:pt x="83050" y="120597"/>
                    <a:pt x="96425" y="115508"/>
                    <a:pt x="106602" y="105331"/>
                  </a:cubicBezTo>
                  <a:cubicBezTo>
                    <a:pt x="126957" y="84976"/>
                    <a:pt x="126957" y="51867"/>
                    <a:pt x="106602" y="31512"/>
                  </a:cubicBezTo>
                  <a:cubicBezTo>
                    <a:pt x="96447" y="21328"/>
                    <a:pt x="83100" y="16259"/>
                    <a:pt x="69744" y="16259"/>
                  </a:cubicBezTo>
                  <a:cubicBezTo>
                    <a:pt x="67826" y="16259"/>
                    <a:pt x="65909" y="16363"/>
                    <a:pt x="64000" y="16572"/>
                  </a:cubicBezTo>
                  <a:lnTo>
                    <a:pt x="51246" y="3818"/>
                  </a:lnTo>
                  <a:cubicBezTo>
                    <a:pt x="48702" y="1273"/>
                    <a:pt x="45358" y="1"/>
                    <a:pt x="420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9"/>
            <p:cNvSpPr/>
            <p:nvPr/>
          </p:nvSpPr>
          <p:spPr>
            <a:xfrm>
              <a:off x="2828125" y="450400"/>
              <a:ext cx="706250" cy="652975"/>
            </a:xfrm>
            <a:custGeom>
              <a:rect b="b" l="l" r="r" t="t"/>
              <a:pathLst>
                <a:path extrusionOk="0" h="26119" w="28250">
                  <a:moveTo>
                    <a:pt x="14189" y="1"/>
                  </a:moveTo>
                  <a:cubicBezTo>
                    <a:pt x="13405" y="1"/>
                    <a:pt x="12609" y="72"/>
                    <a:pt x="11809" y="219"/>
                  </a:cubicBezTo>
                  <a:cubicBezTo>
                    <a:pt x="4698" y="1458"/>
                    <a:pt x="1" y="8243"/>
                    <a:pt x="1240" y="15354"/>
                  </a:cubicBezTo>
                  <a:cubicBezTo>
                    <a:pt x="2415" y="21682"/>
                    <a:pt x="7895" y="26119"/>
                    <a:pt x="14092" y="26119"/>
                  </a:cubicBezTo>
                  <a:cubicBezTo>
                    <a:pt x="14875" y="26119"/>
                    <a:pt x="15658" y="26053"/>
                    <a:pt x="16441" y="25858"/>
                  </a:cubicBezTo>
                  <a:cubicBezTo>
                    <a:pt x="23487" y="24618"/>
                    <a:pt x="28249" y="17833"/>
                    <a:pt x="26945" y="10722"/>
                  </a:cubicBezTo>
                  <a:cubicBezTo>
                    <a:pt x="25845" y="4411"/>
                    <a:pt x="20376" y="1"/>
                    <a:pt x="141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9"/>
            <p:cNvSpPr/>
            <p:nvPr/>
          </p:nvSpPr>
          <p:spPr>
            <a:xfrm>
              <a:off x="2182250" y="1050775"/>
              <a:ext cx="716025" cy="651175"/>
            </a:xfrm>
            <a:custGeom>
              <a:rect b="b" l="l" r="r" t="t"/>
              <a:pathLst>
                <a:path extrusionOk="0" h="26047" w="28641">
                  <a:moveTo>
                    <a:pt x="14313" y="1"/>
                  </a:moveTo>
                  <a:cubicBezTo>
                    <a:pt x="8359" y="1"/>
                    <a:pt x="2976" y="4070"/>
                    <a:pt x="1632" y="10063"/>
                  </a:cubicBezTo>
                  <a:cubicBezTo>
                    <a:pt x="1" y="17109"/>
                    <a:pt x="4372" y="24089"/>
                    <a:pt x="11352" y="25720"/>
                  </a:cubicBezTo>
                  <a:cubicBezTo>
                    <a:pt x="12396" y="25981"/>
                    <a:pt x="13375" y="26047"/>
                    <a:pt x="14288" y="26047"/>
                  </a:cubicBezTo>
                  <a:cubicBezTo>
                    <a:pt x="20225" y="26047"/>
                    <a:pt x="25640" y="22002"/>
                    <a:pt x="27010" y="15934"/>
                  </a:cubicBezTo>
                  <a:cubicBezTo>
                    <a:pt x="28641" y="8954"/>
                    <a:pt x="24270" y="1908"/>
                    <a:pt x="17289" y="342"/>
                  </a:cubicBezTo>
                  <a:cubicBezTo>
                    <a:pt x="16292" y="111"/>
                    <a:pt x="15295" y="1"/>
                    <a:pt x="143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3" name="Google Shape;1323;p39"/>
          <p:cNvSpPr/>
          <p:nvPr/>
        </p:nvSpPr>
        <p:spPr>
          <a:xfrm>
            <a:off x="2948375" y="1945703"/>
            <a:ext cx="381002" cy="357191"/>
          </a:xfrm>
          <a:custGeom>
            <a:rect b="b" l="l" r="r" t="t"/>
            <a:pathLst>
              <a:path extrusionOk="0" h="195721" w="208768">
                <a:moveTo>
                  <a:pt x="130479" y="26097"/>
                </a:moveTo>
                <a:lnTo>
                  <a:pt x="130479" y="39145"/>
                </a:lnTo>
                <a:lnTo>
                  <a:pt x="78288" y="39145"/>
                </a:lnTo>
                <a:lnTo>
                  <a:pt x="78288" y="26097"/>
                </a:lnTo>
                <a:close/>
                <a:moveTo>
                  <a:pt x="52192" y="71765"/>
                </a:moveTo>
                <a:cubicBezTo>
                  <a:pt x="55780" y="71765"/>
                  <a:pt x="58716" y="74700"/>
                  <a:pt x="58716" y="78289"/>
                </a:cubicBezTo>
                <a:lnTo>
                  <a:pt x="58716" y="143528"/>
                </a:lnTo>
                <a:cubicBezTo>
                  <a:pt x="58716" y="147149"/>
                  <a:pt x="55780" y="150052"/>
                  <a:pt x="52192" y="150052"/>
                </a:cubicBezTo>
                <a:cubicBezTo>
                  <a:pt x="48604" y="150052"/>
                  <a:pt x="45668" y="147149"/>
                  <a:pt x="45668" y="143528"/>
                </a:cubicBezTo>
                <a:lnTo>
                  <a:pt x="45668" y="78289"/>
                </a:lnTo>
                <a:cubicBezTo>
                  <a:pt x="45668" y="74700"/>
                  <a:pt x="48604" y="71765"/>
                  <a:pt x="52192" y="71765"/>
                </a:cubicBezTo>
                <a:close/>
                <a:moveTo>
                  <a:pt x="156575" y="71765"/>
                </a:moveTo>
                <a:cubicBezTo>
                  <a:pt x="160164" y="71765"/>
                  <a:pt x="163099" y="74700"/>
                  <a:pt x="163099" y="78289"/>
                </a:cubicBezTo>
                <a:lnTo>
                  <a:pt x="163099" y="143528"/>
                </a:lnTo>
                <a:cubicBezTo>
                  <a:pt x="163099" y="147149"/>
                  <a:pt x="160164" y="150052"/>
                  <a:pt x="156575" y="150052"/>
                </a:cubicBezTo>
                <a:cubicBezTo>
                  <a:pt x="152987" y="150052"/>
                  <a:pt x="150051" y="147149"/>
                  <a:pt x="150051" y="143528"/>
                </a:cubicBezTo>
                <a:lnTo>
                  <a:pt x="150051" y="78289"/>
                </a:lnTo>
                <a:cubicBezTo>
                  <a:pt x="150051" y="74700"/>
                  <a:pt x="152987" y="71765"/>
                  <a:pt x="156575" y="71765"/>
                </a:cubicBezTo>
                <a:close/>
                <a:moveTo>
                  <a:pt x="65240" y="1"/>
                </a:moveTo>
                <a:cubicBezTo>
                  <a:pt x="58031" y="1"/>
                  <a:pt x="52192" y="5840"/>
                  <a:pt x="52192" y="13049"/>
                </a:cubicBezTo>
                <a:lnTo>
                  <a:pt x="52192" y="39145"/>
                </a:lnTo>
                <a:lnTo>
                  <a:pt x="13048" y="39145"/>
                </a:lnTo>
                <a:cubicBezTo>
                  <a:pt x="5872" y="39145"/>
                  <a:pt x="0" y="45016"/>
                  <a:pt x="0" y="52193"/>
                </a:cubicBezTo>
                <a:lnTo>
                  <a:pt x="0" y="91337"/>
                </a:lnTo>
                <a:lnTo>
                  <a:pt x="0" y="169624"/>
                </a:lnTo>
                <a:cubicBezTo>
                  <a:pt x="0" y="176801"/>
                  <a:pt x="5872" y="182672"/>
                  <a:pt x="13048" y="182672"/>
                </a:cubicBezTo>
                <a:lnTo>
                  <a:pt x="19572" y="182672"/>
                </a:lnTo>
                <a:cubicBezTo>
                  <a:pt x="19572" y="189881"/>
                  <a:pt x="25411" y="195720"/>
                  <a:pt x="32620" y="195720"/>
                </a:cubicBezTo>
                <a:cubicBezTo>
                  <a:pt x="39829" y="195720"/>
                  <a:pt x="45668" y="189881"/>
                  <a:pt x="45668" y="182672"/>
                </a:cubicBezTo>
                <a:lnTo>
                  <a:pt x="163099" y="182672"/>
                </a:lnTo>
                <a:cubicBezTo>
                  <a:pt x="163099" y="189881"/>
                  <a:pt x="168938" y="195720"/>
                  <a:pt x="176147" y="195720"/>
                </a:cubicBezTo>
                <a:cubicBezTo>
                  <a:pt x="183356" y="195720"/>
                  <a:pt x="189195" y="189881"/>
                  <a:pt x="189195" y="182672"/>
                </a:cubicBezTo>
                <a:lnTo>
                  <a:pt x="195719" y="182672"/>
                </a:lnTo>
                <a:cubicBezTo>
                  <a:pt x="202896" y="182672"/>
                  <a:pt x="208767" y="176801"/>
                  <a:pt x="208767" y="169624"/>
                </a:cubicBezTo>
                <a:lnTo>
                  <a:pt x="208767" y="91337"/>
                </a:lnTo>
                <a:lnTo>
                  <a:pt x="208767" y="52193"/>
                </a:lnTo>
                <a:cubicBezTo>
                  <a:pt x="208767" y="45016"/>
                  <a:pt x="202896" y="39145"/>
                  <a:pt x="195719" y="39145"/>
                </a:cubicBezTo>
                <a:lnTo>
                  <a:pt x="156575" y="39145"/>
                </a:lnTo>
                <a:lnTo>
                  <a:pt x="156575" y="13049"/>
                </a:lnTo>
                <a:cubicBezTo>
                  <a:pt x="156575" y="5840"/>
                  <a:pt x="150736" y="1"/>
                  <a:pt x="143527"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9"/>
          <p:cNvSpPr/>
          <p:nvPr/>
        </p:nvSpPr>
        <p:spPr>
          <a:xfrm>
            <a:off x="4658125" y="1945802"/>
            <a:ext cx="356993" cy="356993"/>
          </a:xfrm>
          <a:custGeom>
            <a:rect b="b" l="l" r="r" t="t"/>
            <a:pathLst>
              <a:path extrusionOk="0" h="208768" w="208768">
                <a:moveTo>
                  <a:pt x="104384" y="32620"/>
                </a:moveTo>
                <a:cubicBezTo>
                  <a:pt x="107972" y="32620"/>
                  <a:pt x="110908" y="35556"/>
                  <a:pt x="110908" y="39144"/>
                </a:cubicBezTo>
                <a:cubicBezTo>
                  <a:pt x="110908" y="42732"/>
                  <a:pt x="107972" y="45668"/>
                  <a:pt x="104384" y="45668"/>
                </a:cubicBezTo>
                <a:cubicBezTo>
                  <a:pt x="100795" y="45668"/>
                  <a:pt x="97860" y="42732"/>
                  <a:pt x="97860" y="39144"/>
                </a:cubicBezTo>
                <a:cubicBezTo>
                  <a:pt x="97860" y="35556"/>
                  <a:pt x="100795" y="32620"/>
                  <a:pt x="104384" y="32620"/>
                </a:cubicBezTo>
                <a:close/>
                <a:moveTo>
                  <a:pt x="41427" y="45668"/>
                </a:moveTo>
                <a:lnTo>
                  <a:pt x="61717" y="91336"/>
                </a:lnTo>
                <a:lnTo>
                  <a:pt x="16571" y="91336"/>
                </a:lnTo>
                <a:lnTo>
                  <a:pt x="36860" y="45668"/>
                </a:lnTo>
                <a:close/>
                <a:moveTo>
                  <a:pt x="171907" y="45668"/>
                </a:moveTo>
                <a:lnTo>
                  <a:pt x="192196" y="91336"/>
                </a:lnTo>
                <a:lnTo>
                  <a:pt x="147050" y="91336"/>
                </a:lnTo>
                <a:lnTo>
                  <a:pt x="167340" y="45668"/>
                </a:lnTo>
                <a:close/>
                <a:moveTo>
                  <a:pt x="104384" y="0"/>
                </a:moveTo>
                <a:cubicBezTo>
                  <a:pt x="97175" y="0"/>
                  <a:pt x="91336" y="5839"/>
                  <a:pt x="91336" y="13048"/>
                </a:cubicBezTo>
                <a:lnTo>
                  <a:pt x="91336" y="24661"/>
                </a:lnTo>
                <a:cubicBezTo>
                  <a:pt x="88954" y="26814"/>
                  <a:pt x="87128" y="29521"/>
                  <a:pt x="86019" y="32620"/>
                </a:cubicBezTo>
                <a:lnTo>
                  <a:pt x="32620" y="32620"/>
                </a:lnTo>
                <a:cubicBezTo>
                  <a:pt x="30043" y="32620"/>
                  <a:pt x="27694" y="34153"/>
                  <a:pt x="26650" y="36502"/>
                </a:cubicBezTo>
                <a:lnTo>
                  <a:pt x="555" y="95217"/>
                </a:lnTo>
                <a:cubicBezTo>
                  <a:pt x="196" y="96066"/>
                  <a:pt x="0" y="96979"/>
                  <a:pt x="0" y="97860"/>
                </a:cubicBezTo>
                <a:lnTo>
                  <a:pt x="0" y="104384"/>
                </a:lnTo>
                <a:cubicBezTo>
                  <a:pt x="0" y="106373"/>
                  <a:pt x="457" y="108363"/>
                  <a:pt x="1370" y="110223"/>
                </a:cubicBezTo>
                <a:lnTo>
                  <a:pt x="7894" y="123270"/>
                </a:lnTo>
                <a:cubicBezTo>
                  <a:pt x="10112" y="127674"/>
                  <a:pt x="14646" y="130479"/>
                  <a:pt x="19572" y="130479"/>
                </a:cubicBezTo>
                <a:lnTo>
                  <a:pt x="58716" y="130479"/>
                </a:lnTo>
                <a:cubicBezTo>
                  <a:pt x="63641" y="130479"/>
                  <a:pt x="68176" y="127674"/>
                  <a:pt x="70394" y="123270"/>
                </a:cubicBezTo>
                <a:lnTo>
                  <a:pt x="76918" y="110223"/>
                </a:lnTo>
                <a:cubicBezTo>
                  <a:pt x="77831" y="108363"/>
                  <a:pt x="78288" y="106373"/>
                  <a:pt x="78288" y="104384"/>
                </a:cubicBezTo>
                <a:lnTo>
                  <a:pt x="78288" y="97860"/>
                </a:lnTo>
                <a:cubicBezTo>
                  <a:pt x="78288" y="96979"/>
                  <a:pt x="78125" y="96066"/>
                  <a:pt x="77733" y="95217"/>
                </a:cubicBezTo>
                <a:lnTo>
                  <a:pt x="55715" y="45668"/>
                </a:lnTo>
                <a:lnTo>
                  <a:pt x="86019" y="45668"/>
                </a:lnTo>
                <a:cubicBezTo>
                  <a:pt x="87128" y="48767"/>
                  <a:pt x="88954" y="51474"/>
                  <a:pt x="91336" y="53627"/>
                </a:cubicBezTo>
                <a:lnTo>
                  <a:pt x="91336" y="170732"/>
                </a:lnTo>
                <a:lnTo>
                  <a:pt x="75580" y="186488"/>
                </a:lnTo>
                <a:cubicBezTo>
                  <a:pt x="71862" y="190239"/>
                  <a:pt x="70752" y="195850"/>
                  <a:pt x="72742" y="200710"/>
                </a:cubicBezTo>
                <a:cubicBezTo>
                  <a:pt x="74765" y="205603"/>
                  <a:pt x="79527" y="208767"/>
                  <a:pt x="84812" y="208767"/>
                </a:cubicBezTo>
                <a:lnTo>
                  <a:pt x="123955" y="208767"/>
                </a:lnTo>
                <a:cubicBezTo>
                  <a:pt x="129240" y="208767"/>
                  <a:pt x="134002" y="205603"/>
                  <a:pt x="136025" y="200710"/>
                </a:cubicBezTo>
                <a:cubicBezTo>
                  <a:pt x="138015" y="195850"/>
                  <a:pt x="136906" y="190239"/>
                  <a:pt x="133187" y="186488"/>
                </a:cubicBezTo>
                <a:lnTo>
                  <a:pt x="117432" y="170732"/>
                </a:lnTo>
                <a:lnTo>
                  <a:pt x="117432" y="53627"/>
                </a:lnTo>
                <a:cubicBezTo>
                  <a:pt x="119813" y="51474"/>
                  <a:pt x="121639" y="48767"/>
                  <a:pt x="122749" y="45668"/>
                </a:cubicBezTo>
                <a:lnTo>
                  <a:pt x="153052" y="45668"/>
                </a:lnTo>
                <a:lnTo>
                  <a:pt x="131034" y="95217"/>
                </a:lnTo>
                <a:cubicBezTo>
                  <a:pt x="130675" y="96066"/>
                  <a:pt x="130479" y="96979"/>
                  <a:pt x="130479" y="97860"/>
                </a:cubicBezTo>
                <a:lnTo>
                  <a:pt x="130479" y="104384"/>
                </a:lnTo>
                <a:cubicBezTo>
                  <a:pt x="130479" y="106373"/>
                  <a:pt x="130936" y="108363"/>
                  <a:pt x="131849" y="110223"/>
                </a:cubicBezTo>
                <a:lnTo>
                  <a:pt x="138373" y="123270"/>
                </a:lnTo>
                <a:cubicBezTo>
                  <a:pt x="140592" y="127674"/>
                  <a:pt x="145126" y="130479"/>
                  <a:pt x="150051" y="130479"/>
                </a:cubicBezTo>
                <a:lnTo>
                  <a:pt x="189195" y="130479"/>
                </a:lnTo>
                <a:cubicBezTo>
                  <a:pt x="194121" y="130479"/>
                  <a:pt x="198655" y="127674"/>
                  <a:pt x="200873" y="123270"/>
                </a:cubicBezTo>
                <a:lnTo>
                  <a:pt x="207397" y="110223"/>
                </a:lnTo>
                <a:cubicBezTo>
                  <a:pt x="208310" y="108363"/>
                  <a:pt x="208767" y="106373"/>
                  <a:pt x="208767" y="104384"/>
                </a:cubicBezTo>
                <a:lnTo>
                  <a:pt x="208767" y="97860"/>
                </a:lnTo>
                <a:cubicBezTo>
                  <a:pt x="208767" y="96979"/>
                  <a:pt x="208604" y="96066"/>
                  <a:pt x="208213" y="95217"/>
                </a:cubicBezTo>
                <a:lnTo>
                  <a:pt x="182117" y="36502"/>
                </a:lnTo>
                <a:cubicBezTo>
                  <a:pt x="181073" y="34153"/>
                  <a:pt x="178724" y="32620"/>
                  <a:pt x="176147" y="32620"/>
                </a:cubicBezTo>
                <a:lnTo>
                  <a:pt x="122749" y="32620"/>
                </a:lnTo>
                <a:cubicBezTo>
                  <a:pt x="121639" y="29521"/>
                  <a:pt x="119813" y="26814"/>
                  <a:pt x="117432" y="24661"/>
                </a:cubicBezTo>
                <a:lnTo>
                  <a:pt x="117432" y="13048"/>
                </a:lnTo>
                <a:cubicBezTo>
                  <a:pt x="117432" y="5839"/>
                  <a:pt x="111593" y="0"/>
                  <a:pt x="104384"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5" name="Google Shape;1325;p39"/>
          <p:cNvGrpSpPr/>
          <p:nvPr/>
        </p:nvGrpSpPr>
        <p:grpSpPr>
          <a:xfrm>
            <a:off x="6402469" y="1945703"/>
            <a:ext cx="381002" cy="357191"/>
            <a:chOff x="1190625" y="401200"/>
            <a:chExt cx="5219200" cy="4893025"/>
          </a:xfrm>
        </p:grpSpPr>
        <p:sp>
          <p:nvSpPr>
            <p:cNvPr id="1326" name="Google Shape;1326;p39"/>
            <p:cNvSpPr/>
            <p:nvPr/>
          </p:nvSpPr>
          <p:spPr>
            <a:xfrm>
              <a:off x="1190625" y="3989400"/>
              <a:ext cx="3262000" cy="1304825"/>
            </a:xfrm>
            <a:custGeom>
              <a:rect b="b" l="l" r="r" t="t"/>
              <a:pathLst>
                <a:path extrusionOk="0" h="52193" w="130480">
                  <a:moveTo>
                    <a:pt x="32620" y="0"/>
                  </a:moveTo>
                  <a:cubicBezTo>
                    <a:pt x="18235" y="0"/>
                    <a:pt x="6524" y="11711"/>
                    <a:pt x="6524" y="26096"/>
                  </a:cubicBezTo>
                  <a:lnTo>
                    <a:pt x="6524" y="27923"/>
                  </a:lnTo>
                  <a:cubicBezTo>
                    <a:pt x="0" y="30174"/>
                    <a:pt x="0" y="34316"/>
                    <a:pt x="0" y="39144"/>
                  </a:cubicBezTo>
                  <a:cubicBezTo>
                    <a:pt x="0" y="46353"/>
                    <a:pt x="5839" y="52192"/>
                    <a:pt x="13048" y="52192"/>
                  </a:cubicBezTo>
                  <a:lnTo>
                    <a:pt x="117432" y="52192"/>
                  </a:lnTo>
                  <a:cubicBezTo>
                    <a:pt x="124641" y="52192"/>
                    <a:pt x="130479" y="46353"/>
                    <a:pt x="130479" y="39144"/>
                  </a:cubicBezTo>
                  <a:cubicBezTo>
                    <a:pt x="130479" y="34316"/>
                    <a:pt x="130479" y="30174"/>
                    <a:pt x="123955" y="27890"/>
                  </a:cubicBezTo>
                  <a:lnTo>
                    <a:pt x="123955" y="26096"/>
                  </a:lnTo>
                  <a:cubicBezTo>
                    <a:pt x="123955" y="11711"/>
                    <a:pt x="112245" y="0"/>
                    <a:pt x="97860"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9"/>
            <p:cNvSpPr/>
            <p:nvPr/>
          </p:nvSpPr>
          <p:spPr>
            <a:xfrm>
              <a:off x="1843000" y="401200"/>
              <a:ext cx="4566825" cy="2935825"/>
            </a:xfrm>
            <a:custGeom>
              <a:rect b="b" l="l" r="r" t="t"/>
              <a:pathLst>
                <a:path extrusionOk="0" h="117433" w="182673">
                  <a:moveTo>
                    <a:pt x="13049" y="1"/>
                  </a:moveTo>
                  <a:cubicBezTo>
                    <a:pt x="5840" y="1"/>
                    <a:pt x="1" y="5840"/>
                    <a:pt x="1" y="13049"/>
                  </a:cubicBezTo>
                  <a:lnTo>
                    <a:pt x="1" y="19573"/>
                  </a:lnTo>
                  <a:cubicBezTo>
                    <a:pt x="1" y="26782"/>
                    <a:pt x="6525" y="32621"/>
                    <a:pt x="13049" y="32621"/>
                  </a:cubicBezTo>
                  <a:lnTo>
                    <a:pt x="13049" y="84813"/>
                  </a:lnTo>
                  <a:cubicBezTo>
                    <a:pt x="6525" y="84813"/>
                    <a:pt x="1" y="90652"/>
                    <a:pt x="1" y="97861"/>
                  </a:cubicBezTo>
                  <a:lnTo>
                    <a:pt x="1" y="104385"/>
                  </a:lnTo>
                  <a:cubicBezTo>
                    <a:pt x="1" y="111594"/>
                    <a:pt x="5840" y="117432"/>
                    <a:pt x="13049" y="117432"/>
                  </a:cubicBezTo>
                  <a:lnTo>
                    <a:pt x="65241" y="117432"/>
                  </a:lnTo>
                  <a:cubicBezTo>
                    <a:pt x="72450" y="117432"/>
                    <a:pt x="78289" y="111594"/>
                    <a:pt x="78289" y="104385"/>
                  </a:cubicBezTo>
                  <a:lnTo>
                    <a:pt x="78289" y="97861"/>
                  </a:lnTo>
                  <a:cubicBezTo>
                    <a:pt x="78289" y="90652"/>
                    <a:pt x="71765" y="84813"/>
                    <a:pt x="65241" y="84813"/>
                  </a:cubicBezTo>
                  <a:lnTo>
                    <a:pt x="65241" y="71765"/>
                  </a:lnTo>
                  <a:lnTo>
                    <a:pt x="169624" y="71765"/>
                  </a:lnTo>
                  <a:cubicBezTo>
                    <a:pt x="176833" y="71765"/>
                    <a:pt x="182672" y="65926"/>
                    <a:pt x="182672" y="58717"/>
                  </a:cubicBezTo>
                  <a:cubicBezTo>
                    <a:pt x="182672" y="51508"/>
                    <a:pt x="176833" y="45669"/>
                    <a:pt x="169624" y="45669"/>
                  </a:cubicBezTo>
                  <a:lnTo>
                    <a:pt x="65241" y="45669"/>
                  </a:lnTo>
                  <a:lnTo>
                    <a:pt x="65241" y="32621"/>
                  </a:lnTo>
                  <a:cubicBezTo>
                    <a:pt x="71765" y="32621"/>
                    <a:pt x="78289" y="26782"/>
                    <a:pt x="78289" y="19573"/>
                  </a:cubicBezTo>
                  <a:lnTo>
                    <a:pt x="78289" y="13049"/>
                  </a:lnTo>
                  <a:cubicBezTo>
                    <a:pt x="78289" y="5840"/>
                    <a:pt x="72450" y="1"/>
                    <a:pt x="65241" y="1"/>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8" name="Google Shape;1328;p39"/>
          <p:cNvSpPr txBox="1"/>
          <p:nvPr/>
        </p:nvSpPr>
        <p:spPr>
          <a:xfrm>
            <a:off x="1221325" y="2865700"/>
            <a:ext cx="1527000" cy="33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ela Gothic One"/>
                <a:ea typeface="Dela Gothic One"/>
                <a:cs typeface="Dela Gothic One"/>
                <a:sym typeface="Dela Gothic One"/>
              </a:rPr>
              <a:t>STEP 01</a:t>
            </a:r>
            <a:endParaRPr b="0" i="0" sz="1600" u="none" cap="none" strike="noStrike">
              <a:solidFill>
                <a:srgbClr val="000000"/>
              </a:solidFill>
              <a:latin typeface="Dela Gothic One"/>
              <a:ea typeface="Dela Gothic One"/>
              <a:cs typeface="Dela Gothic One"/>
              <a:sym typeface="Dela Gothic One"/>
            </a:endParaRPr>
          </a:p>
        </p:txBody>
      </p:sp>
      <p:sp>
        <p:nvSpPr>
          <p:cNvPr id="1329" name="Google Shape;1329;p39"/>
          <p:cNvSpPr txBox="1"/>
          <p:nvPr/>
        </p:nvSpPr>
        <p:spPr>
          <a:xfrm>
            <a:off x="1221325" y="3365250"/>
            <a:ext cx="1527000" cy="64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DATA COLLECTION  &amp; PREPROCESSING</a:t>
            </a:r>
            <a:endParaRPr>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p:txBody>
      </p:sp>
      <p:cxnSp>
        <p:nvCxnSpPr>
          <p:cNvPr id="1330" name="Google Shape;1330;p39"/>
          <p:cNvCxnSpPr/>
          <p:nvPr/>
        </p:nvCxnSpPr>
        <p:spPr>
          <a:xfrm>
            <a:off x="1221325" y="3272122"/>
            <a:ext cx="1527000" cy="0"/>
          </a:xfrm>
          <a:prstGeom prst="straightConnector1">
            <a:avLst/>
          </a:prstGeom>
          <a:noFill/>
          <a:ln cap="flat" cmpd="sng" w="9525">
            <a:solidFill>
              <a:schemeClr val="dk1"/>
            </a:solidFill>
            <a:prstDash val="solid"/>
            <a:round/>
            <a:headEnd len="sm" w="sm" type="none"/>
            <a:tailEnd len="sm" w="sm" type="none"/>
          </a:ln>
        </p:spPr>
      </p:cxnSp>
      <p:sp>
        <p:nvSpPr>
          <p:cNvPr id="1331" name="Google Shape;1331;p39"/>
          <p:cNvSpPr txBox="1"/>
          <p:nvPr/>
        </p:nvSpPr>
        <p:spPr>
          <a:xfrm>
            <a:off x="2948375" y="2865700"/>
            <a:ext cx="1527000" cy="33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ela Gothic One"/>
                <a:ea typeface="Dela Gothic One"/>
                <a:cs typeface="Dela Gothic One"/>
                <a:sym typeface="Dela Gothic One"/>
              </a:rPr>
              <a:t>STEP 02</a:t>
            </a:r>
            <a:endParaRPr b="0" i="0" sz="1600" u="none" cap="none" strike="noStrike">
              <a:solidFill>
                <a:srgbClr val="000000"/>
              </a:solidFill>
              <a:latin typeface="Dela Gothic One"/>
              <a:ea typeface="Dela Gothic One"/>
              <a:cs typeface="Dela Gothic One"/>
              <a:sym typeface="Dela Gothic One"/>
            </a:endParaRPr>
          </a:p>
        </p:txBody>
      </p:sp>
      <p:sp>
        <p:nvSpPr>
          <p:cNvPr id="1332" name="Google Shape;1332;p39"/>
          <p:cNvSpPr txBox="1"/>
          <p:nvPr/>
        </p:nvSpPr>
        <p:spPr>
          <a:xfrm>
            <a:off x="2948375" y="3365250"/>
            <a:ext cx="1527000" cy="64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DATABASE DESIGN</a:t>
            </a:r>
            <a:endParaRPr>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p:txBody>
      </p:sp>
      <p:cxnSp>
        <p:nvCxnSpPr>
          <p:cNvPr id="1333" name="Google Shape;1333;p39"/>
          <p:cNvCxnSpPr/>
          <p:nvPr/>
        </p:nvCxnSpPr>
        <p:spPr>
          <a:xfrm>
            <a:off x="2948375" y="3272122"/>
            <a:ext cx="1527000" cy="0"/>
          </a:xfrm>
          <a:prstGeom prst="straightConnector1">
            <a:avLst/>
          </a:prstGeom>
          <a:noFill/>
          <a:ln cap="flat" cmpd="sng" w="9525">
            <a:solidFill>
              <a:schemeClr val="dk1"/>
            </a:solidFill>
            <a:prstDash val="solid"/>
            <a:round/>
            <a:headEnd len="sm" w="sm" type="none"/>
            <a:tailEnd len="sm" w="sm" type="none"/>
          </a:ln>
        </p:spPr>
      </p:cxnSp>
      <p:sp>
        <p:nvSpPr>
          <p:cNvPr id="1334" name="Google Shape;1334;p39"/>
          <p:cNvSpPr txBox="1"/>
          <p:nvPr/>
        </p:nvSpPr>
        <p:spPr>
          <a:xfrm>
            <a:off x="4675425" y="2865700"/>
            <a:ext cx="1527000" cy="33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ela Gothic One"/>
                <a:ea typeface="Dela Gothic One"/>
                <a:cs typeface="Dela Gothic One"/>
                <a:sym typeface="Dela Gothic One"/>
              </a:rPr>
              <a:t>STEP 03</a:t>
            </a:r>
            <a:endParaRPr b="0" i="0" sz="1600" u="none" cap="none" strike="noStrike">
              <a:solidFill>
                <a:srgbClr val="000000"/>
              </a:solidFill>
              <a:latin typeface="Dela Gothic One"/>
              <a:ea typeface="Dela Gothic One"/>
              <a:cs typeface="Dela Gothic One"/>
              <a:sym typeface="Dela Gothic One"/>
            </a:endParaRPr>
          </a:p>
        </p:txBody>
      </p:sp>
      <p:sp>
        <p:nvSpPr>
          <p:cNvPr id="1335" name="Google Shape;1335;p39"/>
          <p:cNvSpPr txBox="1"/>
          <p:nvPr/>
        </p:nvSpPr>
        <p:spPr>
          <a:xfrm>
            <a:off x="4675425" y="3365250"/>
            <a:ext cx="1527000" cy="64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KEY QUESTIONS  &amp; </a:t>
            </a:r>
            <a:r>
              <a:rPr lang="en">
                <a:solidFill>
                  <a:schemeClr val="dk1"/>
                </a:solidFill>
                <a:latin typeface="Lato"/>
                <a:ea typeface="Lato"/>
                <a:cs typeface="Lato"/>
                <a:sym typeface="Lato"/>
              </a:rPr>
              <a:t>ANALYZING TRENDS</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p:txBody>
      </p:sp>
      <p:cxnSp>
        <p:nvCxnSpPr>
          <p:cNvPr id="1336" name="Google Shape;1336;p39"/>
          <p:cNvCxnSpPr/>
          <p:nvPr/>
        </p:nvCxnSpPr>
        <p:spPr>
          <a:xfrm>
            <a:off x="4675425" y="3272122"/>
            <a:ext cx="1527000" cy="0"/>
          </a:xfrm>
          <a:prstGeom prst="straightConnector1">
            <a:avLst/>
          </a:prstGeom>
          <a:noFill/>
          <a:ln cap="flat" cmpd="sng" w="9525">
            <a:solidFill>
              <a:schemeClr val="dk1"/>
            </a:solidFill>
            <a:prstDash val="solid"/>
            <a:round/>
            <a:headEnd len="sm" w="sm" type="none"/>
            <a:tailEnd len="sm" w="sm" type="none"/>
          </a:ln>
        </p:spPr>
      </p:cxnSp>
      <p:sp>
        <p:nvSpPr>
          <p:cNvPr id="1337" name="Google Shape;1337;p39"/>
          <p:cNvSpPr txBox="1"/>
          <p:nvPr/>
        </p:nvSpPr>
        <p:spPr>
          <a:xfrm>
            <a:off x="6402475" y="2865700"/>
            <a:ext cx="1527000" cy="338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chemeClr val="dk1"/>
                </a:solidFill>
                <a:latin typeface="Dela Gothic One"/>
                <a:ea typeface="Dela Gothic One"/>
                <a:cs typeface="Dela Gothic One"/>
                <a:sym typeface="Dela Gothic One"/>
              </a:rPr>
              <a:t>STEP 04</a:t>
            </a:r>
            <a:endParaRPr b="0" i="0" sz="1600" u="none" cap="none" strike="noStrike">
              <a:solidFill>
                <a:srgbClr val="000000"/>
              </a:solidFill>
              <a:latin typeface="Dela Gothic One"/>
              <a:ea typeface="Dela Gothic One"/>
              <a:cs typeface="Dela Gothic One"/>
              <a:sym typeface="Dela Gothic One"/>
            </a:endParaRPr>
          </a:p>
        </p:txBody>
      </p:sp>
      <p:sp>
        <p:nvSpPr>
          <p:cNvPr id="1338" name="Google Shape;1338;p39"/>
          <p:cNvSpPr txBox="1"/>
          <p:nvPr/>
        </p:nvSpPr>
        <p:spPr>
          <a:xfrm>
            <a:off x="6402475" y="3365250"/>
            <a:ext cx="1527000" cy="64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HYPOTHESIS TESTING</a:t>
            </a:r>
            <a:endParaRPr>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t/>
            </a:r>
            <a:endParaRPr>
              <a:latin typeface="Lato"/>
              <a:ea typeface="Lato"/>
              <a:cs typeface="Lato"/>
              <a:sym typeface="Lato"/>
            </a:endParaRPr>
          </a:p>
        </p:txBody>
      </p:sp>
      <p:cxnSp>
        <p:nvCxnSpPr>
          <p:cNvPr id="1339" name="Google Shape;1339;p39"/>
          <p:cNvCxnSpPr/>
          <p:nvPr/>
        </p:nvCxnSpPr>
        <p:spPr>
          <a:xfrm>
            <a:off x="6402475" y="3272122"/>
            <a:ext cx="1527000" cy="0"/>
          </a:xfrm>
          <a:prstGeom prst="straightConnector1">
            <a:avLst/>
          </a:prstGeom>
          <a:noFill/>
          <a:ln cap="flat" cmpd="sng" w="9525">
            <a:solidFill>
              <a:schemeClr val="dk1"/>
            </a:solidFill>
            <a:prstDash val="solid"/>
            <a:round/>
            <a:headEnd len="sm" w="sm" type="none"/>
            <a:tailEnd len="sm" w="sm" type="none"/>
          </a:ln>
        </p:spPr>
      </p:cxnSp>
      <p:grpSp>
        <p:nvGrpSpPr>
          <p:cNvPr id="1340" name="Google Shape;1340;p39"/>
          <p:cNvGrpSpPr/>
          <p:nvPr/>
        </p:nvGrpSpPr>
        <p:grpSpPr>
          <a:xfrm>
            <a:off x="1209575" y="2506850"/>
            <a:ext cx="5314400" cy="121500"/>
            <a:chOff x="1209575" y="2506850"/>
            <a:chExt cx="5314400" cy="121500"/>
          </a:xfrm>
        </p:grpSpPr>
        <p:cxnSp>
          <p:nvCxnSpPr>
            <p:cNvPr id="1341" name="Google Shape;1341;p39"/>
            <p:cNvCxnSpPr>
              <a:endCxn id="1342" idx="6"/>
            </p:cNvCxnSpPr>
            <p:nvPr/>
          </p:nvCxnSpPr>
          <p:spPr>
            <a:xfrm>
              <a:off x="1221175" y="2567600"/>
              <a:ext cx="5302800" cy="0"/>
            </a:xfrm>
            <a:prstGeom prst="straightConnector1">
              <a:avLst/>
            </a:prstGeom>
            <a:noFill/>
            <a:ln cap="flat" cmpd="sng" w="9525">
              <a:solidFill>
                <a:schemeClr val="dk1"/>
              </a:solidFill>
              <a:prstDash val="solid"/>
              <a:round/>
              <a:headEnd len="sm" w="sm" type="none"/>
              <a:tailEnd len="sm" w="sm" type="none"/>
            </a:ln>
          </p:spPr>
        </p:cxnSp>
        <p:sp>
          <p:nvSpPr>
            <p:cNvPr id="1343" name="Google Shape;1343;p39"/>
            <p:cNvSpPr/>
            <p:nvPr/>
          </p:nvSpPr>
          <p:spPr>
            <a:xfrm>
              <a:off x="1209575" y="2506850"/>
              <a:ext cx="121500" cy="121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9"/>
            <p:cNvSpPr/>
            <p:nvPr/>
          </p:nvSpPr>
          <p:spPr>
            <a:xfrm>
              <a:off x="2948375" y="2506850"/>
              <a:ext cx="121500" cy="121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9"/>
            <p:cNvSpPr/>
            <p:nvPr/>
          </p:nvSpPr>
          <p:spPr>
            <a:xfrm>
              <a:off x="4687175" y="2506850"/>
              <a:ext cx="121500" cy="121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9"/>
            <p:cNvSpPr/>
            <p:nvPr/>
          </p:nvSpPr>
          <p:spPr>
            <a:xfrm>
              <a:off x="6402475" y="2506850"/>
              <a:ext cx="121500" cy="1215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40"/>
          <p:cNvSpPr txBox="1"/>
          <p:nvPr>
            <p:ph type="title"/>
          </p:nvPr>
        </p:nvSpPr>
        <p:spPr>
          <a:xfrm>
            <a:off x="720000" y="2288275"/>
            <a:ext cx="5827200" cy="1290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600"/>
              <a:buNone/>
            </a:pPr>
            <a:r>
              <a:rPr lang="en"/>
              <a:t>DATASET &amp; TOOLS USED</a:t>
            </a:r>
            <a:endParaRPr/>
          </a:p>
        </p:txBody>
      </p:sp>
      <p:sp>
        <p:nvSpPr>
          <p:cNvPr id="1351" name="Google Shape;1351;p40"/>
          <p:cNvSpPr txBox="1"/>
          <p:nvPr>
            <p:ph idx="2" type="title"/>
          </p:nvPr>
        </p:nvSpPr>
        <p:spPr>
          <a:xfrm>
            <a:off x="713225" y="1255325"/>
            <a:ext cx="2160000" cy="841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6000"/>
              <a:buNone/>
            </a:pPr>
            <a:r>
              <a:rPr lang="en"/>
              <a:t>02</a:t>
            </a:r>
            <a:endParaRPr/>
          </a:p>
        </p:txBody>
      </p:sp>
      <p:cxnSp>
        <p:nvCxnSpPr>
          <p:cNvPr id="1352" name="Google Shape;1352;p40"/>
          <p:cNvCxnSpPr/>
          <p:nvPr/>
        </p:nvCxnSpPr>
        <p:spPr>
          <a:xfrm>
            <a:off x="720000" y="2118625"/>
            <a:ext cx="1276800" cy="0"/>
          </a:xfrm>
          <a:prstGeom prst="straightConnector1">
            <a:avLst/>
          </a:prstGeom>
          <a:noFill/>
          <a:ln cap="flat" cmpd="sng" w="9525">
            <a:solidFill>
              <a:schemeClr val="dk1"/>
            </a:solidFill>
            <a:prstDash val="solid"/>
            <a:round/>
            <a:headEnd len="sm" w="sm" type="none"/>
            <a:tailEnd len="sm" w="sm" type="none"/>
          </a:ln>
        </p:spPr>
      </p:cxnSp>
      <p:grpSp>
        <p:nvGrpSpPr>
          <p:cNvPr id="1353" name="Google Shape;1353;p40"/>
          <p:cNvGrpSpPr/>
          <p:nvPr/>
        </p:nvGrpSpPr>
        <p:grpSpPr>
          <a:xfrm>
            <a:off x="4291234" y="3663012"/>
            <a:ext cx="561519" cy="140380"/>
            <a:chOff x="1342500" y="1458675"/>
            <a:chExt cx="758400" cy="189600"/>
          </a:xfrm>
        </p:grpSpPr>
        <p:sp>
          <p:nvSpPr>
            <p:cNvPr id="1354" name="Google Shape;1354;p40"/>
            <p:cNvSpPr/>
            <p:nvPr/>
          </p:nvSpPr>
          <p:spPr>
            <a:xfrm>
              <a:off x="13425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40"/>
            <p:cNvSpPr/>
            <p:nvPr/>
          </p:nvSpPr>
          <p:spPr>
            <a:xfrm>
              <a:off x="15321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40"/>
            <p:cNvSpPr/>
            <p:nvPr/>
          </p:nvSpPr>
          <p:spPr>
            <a:xfrm>
              <a:off x="17217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40"/>
            <p:cNvSpPr/>
            <p:nvPr/>
          </p:nvSpPr>
          <p:spPr>
            <a:xfrm>
              <a:off x="1911300" y="1458675"/>
              <a:ext cx="189600" cy="189600"/>
            </a:xfrm>
            <a:prstGeom prst="star4">
              <a:avLst>
                <a:gd fmla="val 20728"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41"/>
          <p:cNvSpPr txBox="1"/>
          <p:nvPr>
            <p:ph type="title"/>
          </p:nvPr>
        </p:nvSpPr>
        <p:spPr>
          <a:xfrm>
            <a:off x="713225" y="1884650"/>
            <a:ext cx="2436000" cy="36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n"/>
              <a:t>JUPYTER</a:t>
            </a:r>
            <a:r>
              <a:rPr lang="en"/>
              <a:t> NOTEBOOK</a:t>
            </a:r>
            <a:endParaRPr/>
          </a:p>
        </p:txBody>
      </p:sp>
      <p:sp>
        <p:nvSpPr>
          <p:cNvPr id="1363" name="Google Shape;1363;p41"/>
          <p:cNvSpPr txBox="1"/>
          <p:nvPr>
            <p:ph idx="1" type="subTitle"/>
          </p:nvPr>
        </p:nvSpPr>
        <p:spPr>
          <a:xfrm>
            <a:off x="713225" y="2242575"/>
            <a:ext cx="2436000" cy="48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Data Preprocessing</a:t>
            </a:r>
            <a:endParaRPr/>
          </a:p>
        </p:txBody>
      </p:sp>
      <p:sp>
        <p:nvSpPr>
          <p:cNvPr id="1364" name="Google Shape;1364;p41"/>
          <p:cNvSpPr txBox="1"/>
          <p:nvPr>
            <p:ph idx="2" type="title"/>
          </p:nvPr>
        </p:nvSpPr>
        <p:spPr>
          <a:xfrm>
            <a:off x="3268688" y="1884650"/>
            <a:ext cx="2436000" cy="36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n"/>
              <a:t>NUMPY</a:t>
            </a:r>
            <a:endParaRPr/>
          </a:p>
        </p:txBody>
      </p:sp>
      <p:sp>
        <p:nvSpPr>
          <p:cNvPr id="1365" name="Google Shape;1365;p41"/>
          <p:cNvSpPr txBox="1"/>
          <p:nvPr>
            <p:ph idx="3" type="subTitle"/>
          </p:nvPr>
        </p:nvSpPr>
        <p:spPr>
          <a:xfrm>
            <a:off x="3268702" y="2394975"/>
            <a:ext cx="2436000" cy="48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Perform math and matrix operations</a:t>
            </a:r>
            <a:endParaRPr/>
          </a:p>
        </p:txBody>
      </p:sp>
      <p:sp>
        <p:nvSpPr>
          <p:cNvPr id="1366" name="Google Shape;1366;p41"/>
          <p:cNvSpPr txBox="1"/>
          <p:nvPr>
            <p:ph idx="4" type="title"/>
          </p:nvPr>
        </p:nvSpPr>
        <p:spPr>
          <a:xfrm>
            <a:off x="713225" y="3613450"/>
            <a:ext cx="2436000" cy="36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n"/>
              <a:t>MYSQL</a:t>
            </a:r>
            <a:endParaRPr/>
          </a:p>
        </p:txBody>
      </p:sp>
      <p:sp>
        <p:nvSpPr>
          <p:cNvPr id="1367" name="Google Shape;1367;p41"/>
          <p:cNvSpPr txBox="1"/>
          <p:nvPr>
            <p:ph idx="5" type="subTitle"/>
          </p:nvPr>
        </p:nvSpPr>
        <p:spPr>
          <a:xfrm>
            <a:off x="713225" y="4123775"/>
            <a:ext cx="2436000" cy="48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Database creation and answering  questions</a:t>
            </a:r>
            <a:endParaRPr/>
          </a:p>
        </p:txBody>
      </p:sp>
      <p:sp>
        <p:nvSpPr>
          <p:cNvPr id="1368" name="Google Shape;1368;p41"/>
          <p:cNvSpPr txBox="1"/>
          <p:nvPr>
            <p:ph idx="6" type="title"/>
          </p:nvPr>
        </p:nvSpPr>
        <p:spPr>
          <a:xfrm>
            <a:off x="3268687" y="3613450"/>
            <a:ext cx="2436000" cy="36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n"/>
              <a:t>SEABORN</a:t>
            </a:r>
            <a:endParaRPr/>
          </a:p>
        </p:txBody>
      </p:sp>
      <p:sp>
        <p:nvSpPr>
          <p:cNvPr id="1369" name="Google Shape;1369;p41"/>
          <p:cNvSpPr txBox="1"/>
          <p:nvPr>
            <p:ph idx="7" type="subTitle"/>
          </p:nvPr>
        </p:nvSpPr>
        <p:spPr>
          <a:xfrm>
            <a:off x="3268702" y="3971375"/>
            <a:ext cx="2436000" cy="48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Creating visualizations</a:t>
            </a:r>
            <a:endParaRPr/>
          </a:p>
        </p:txBody>
      </p:sp>
      <p:sp>
        <p:nvSpPr>
          <p:cNvPr id="1370" name="Google Shape;1370;p41"/>
          <p:cNvSpPr txBox="1"/>
          <p:nvPr>
            <p:ph idx="8" type="title"/>
          </p:nvPr>
        </p:nvSpPr>
        <p:spPr>
          <a:xfrm>
            <a:off x="5825150" y="1884650"/>
            <a:ext cx="2436000" cy="36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n"/>
              <a:t>PANDAS</a:t>
            </a:r>
            <a:endParaRPr/>
          </a:p>
        </p:txBody>
      </p:sp>
      <p:sp>
        <p:nvSpPr>
          <p:cNvPr id="1371" name="Google Shape;1371;p41"/>
          <p:cNvSpPr txBox="1"/>
          <p:nvPr>
            <p:ph idx="9" type="subTitle"/>
          </p:nvPr>
        </p:nvSpPr>
        <p:spPr>
          <a:xfrm>
            <a:off x="5825150" y="2242575"/>
            <a:ext cx="2436000" cy="48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Cleaning and analyzing data</a:t>
            </a:r>
            <a:endParaRPr/>
          </a:p>
        </p:txBody>
      </p:sp>
      <p:sp>
        <p:nvSpPr>
          <p:cNvPr id="1372" name="Google Shape;1372;p41"/>
          <p:cNvSpPr txBox="1"/>
          <p:nvPr>
            <p:ph idx="13" type="title"/>
          </p:nvPr>
        </p:nvSpPr>
        <p:spPr>
          <a:xfrm>
            <a:off x="5825150" y="3613450"/>
            <a:ext cx="2436000" cy="363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n"/>
              <a:t>R</a:t>
            </a:r>
            <a:endParaRPr/>
          </a:p>
        </p:txBody>
      </p:sp>
      <p:sp>
        <p:nvSpPr>
          <p:cNvPr id="1373" name="Google Shape;1373;p41"/>
          <p:cNvSpPr txBox="1"/>
          <p:nvPr>
            <p:ph idx="14" type="subTitle"/>
          </p:nvPr>
        </p:nvSpPr>
        <p:spPr>
          <a:xfrm>
            <a:off x="5825150" y="3971375"/>
            <a:ext cx="2436000" cy="484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lang="en"/>
              <a:t>Hypothesis testing</a:t>
            </a:r>
            <a:endParaRPr/>
          </a:p>
        </p:txBody>
      </p:sp>
      <p:sp>
        <p:nvSpPr>
          <p:cNvPr id="1374" name="Google Shape;1374;p41"/>
          <p:cNvSpPr txBox="1"/>
          <p:nvPr>
            <p:ph idx="15" type="title"/>
          </p:nvPr>
        </p:nvSpPr>
        <p:spPr>
          <a:xfrm>
            <a:off x="713225" y="539500"/>
            <a:ext cx="7717500" cy="41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
              <a:t>TOOLS USED</a:t>
            </a:r>
            <a:endParaRPr/>
          </a:p>
        </p:txBody>
      </p:sp>
      <p:cxnSp>
        <p:nvCxnSpPr>
          <p:cNvPr id="1375" name="Google Shape;1375;p41"/>
          <p:cNvCxnSpPr/>
          <p:nvPr/>
        </p:nvCxnSpPr>
        <p:spPr>
          <a:xfrm>
            <a:off x="5824150" y="4029013"/>
            <a:ext cx="2367600" cy="0"/>
          </a:xfrm>
          <a:prstGeom prst="straightConnector1">
            <a:avLst/>
          </a:prstGeom>
          <a:noFill/>
          <a:ln cap="flat" cmpd="sng" w="9525">
            <a:solidFill>
              <a:schemeClr val="dk1"/>
            </a:solidFill>
            <a:prstDash val="solid"/>
            <a:round/>
            <a:headEnd len="sm" w="sm" type="none"/>
            <a:tailEnd len="sm" w="sm" type="none"/>
          </a:ln>
        </p:spPr>
      </p:cxnSp>
      <p:sp>
        <p:nvSpPr>
          <p:cNvPr id="1376" name="Google Shape;1376;p41"/>
          <p:cNvSpPr/>
          <p:nvPr/>
        </p:nvSpPr>
        <p:spPr>
          <a:xfrm>
            <a:off x="713225" y="1394090"/>
            <a:ext cx="286803" cy="363795"/>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7" name="Google Shape;1377;p41"/>
          <p:cNvGrpSpPr/>
          <p:nvPr/>
        </p:nvGrpSpPr>
        <p:grpSpPr>
          <a:xfrm>
            <a:off x="5823069" y="1394786"/>
            <a:ext cx="365603" cy="363766"/>
            <a:chOff x="-42994575" y="3950300"/>
            <a:chExt cx="319025" cy="317450"/>
          </a:xfrm>
        </p:grpSpPr>
        <p:sp>
          <p:nvSpPr>
            <p:cNvPr id="1378" name="Google Shape;1378;p4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4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4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1" name="Google Shape;1381;p41"/>
          <p:cNvGrpSpPr/>
          <p:nvPr/>
        </p:nvGrpSpPr>
        <p:grpSpPr>
          <a:xfrm>
            <a:off x="3272401" y="1393281"/>
            <a:ext cx="368145" cy="364789"/>
            <a:chOff x="-63679950" y="4093450"/>
            <a:chExt cx="320600" cy="317650"/>
          </a:xfrm>
        </p:grpSpPr>
        <p:sp>
          <p:nvSpPr>
            <p:cNvPr id="1382" name="Google Shape;1382;p4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5" name="Google Shape;1385;p41"/>
          <p:cNvGrpSpPr/>
          <p:nvPr/>
        </p:nvGrpSpPr>
        <p:grpSpPr>
          <a:xfrm>
            <a:off x="718473" y="3202300"/>
            <a:ext cx="349135" cy="352593"/>
            <a:chOff x="-37804925" y="3953450"/>
            <a:chExt cx="315075" cy="318225"/>
          </a:xfrm>
        </p:grpSpPr>
        <p:sp>
          <p:nvSpPr>
            <p:cNvPr id="1386" name="Google Shape;1386;p4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9" name="Google Shape;1389;p41"/>
          <p:cNvGrpSpPr/>
          <p:nvPr/>
        </p:nvGrpSpPr>
        <p:grpSpPr>
          <a:xfrm>
            <a:off x="3270123" y="3199112"/>
            <a:ext cx="450280" cy="352597"/>
            <a:chOff x="-41526450" y="3653375"/>
            <a:chExt cx="315875" cy="247350"/>
          </a:xfrm>
        </p:grpSpPr>
        <p:sp>
          <p:nvSpPr>
            <p:cNvPr id="1390" name="Google Shape;1390;p4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4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2" name="Google Shape;1392;p41"/>
          <p:cNvGrpSpPr/>
          <p:nvPr/>
        </p:nvGrpSpPr>
        <p:grpSpPr>
          <a:xfrm>
            <a:off x="5831260" y="3201292"/>
            <a:ext cx="349133" cy="348217"/>
            <a:chOff x="4629125" y="3235150"/>
            <a:chExt cx="295375" cy="294600"/>
          </a:xfrm>
        </p:grpSpPr>
        <p:sp>
          <p:nvSpPr>
            <p:cNvPr id="1393" name="Google Shape;1393;p4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4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4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4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4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98" name="Google Shape;1398;p41"/>
          <p:cNvCxnSpPr/>
          <p:nvPr/>
        </p:nvCxnSpPr>
        <p:spPr>
          <a:xfrm>
            <a:off x="3268675" y="4029013"/>
            <a:ext cx="2367600" cy="0"/>
          </a:xfrm>
          <a:prstGeom prst="straightConnector1">
            <a:avLst/>
          </a:prstGeom>
          <a:noFill/>
          <a:ln cap="flat" cmpd="sng" w="9525">
            <a:solidFill>
              <a:schemeClr val="dk1"/>
            </a:solidFill>
            <a:prstDash val="solid"/>
            <a:round/>
            <a:headEnd len="sm" w="sm" type="none"/>
            <a:tailEnd len="sm" w="sm" type="none"/>
          </a:ln>
        </p:spPr>
      </p:cxnSp>
      <p:cxnSp>
        <p:nvCxnSpPr>
          <p:cNvPr id="1399" name="Google Shape;1399;p41"/>
          <p:cNvCxnSpPr/>
          <p:nvPr/>
        </p:nvCxnSpPr>
        <p:spPr>
          <a:xfrm>
            <a:off x="713200" y="4029013"/>
            <a:ext cx="2367600" cy="0"/>
          </a:xfrm>
          <a:prstGeom prst="straightConnector1">
            <a:avLst/>
          </a:prstGeom>
          <a:noFill/>
          <a:ln cap="flat" cmpd="sng" w="9525">
            <a:solidFill>
              <a:schemeClr val="dk1"/>
            </a:solidFill>
            <a:prstDash val="solid"/>
            <a:round/>
            <a:headEnd len="sm" w="sm" type="none"/>
            <a:tailEnd len="sm" w="sm" type="none"/>
          </a:ln>
        </p:spPr>
      </p:cxnSp>
      <p:cxnSp>
        <p:nvCxnSpPr>
          <p:cNvPr id="1400" name="Google Shape;1400;p41"/>
          <p:cNvCxnSpPr/>
          <p:nvPr/>
        </p:nvCxnSpPr>
        <p:spPr>
          <a:xfrm>
            <a:off x="5824150" y="2308713"/>
            <a:ext cx="2367600" cy="0"/>
          </a:xfrm>
          <a:prstGeom prst="straightConnector1">
            <a:avLst/>
          </a:prstGeom>
          <a:noFill/>
          <a:ln cap="flat" cmpd="sng" w="9525">
            <a:solidFill>
              <a:schemeClr val="dk1"/>
            </a:solidFill>
            <a:prstDash val="solid"/>
            <a:round/>
            <a:headEnd len="sm" w="sm" type="none"/>
            <a:tailEnd len="sm" w="sm" type="none"/>
          </a:ln>
        </p:spPr>
      </p:cxnSp>
      <p:cxnSp>
        <p:nvCxnSpPr>
          <p:cNvPr id="1401" name="Google Shape;1401;p41"/>
          <p:cNvCxnSpPr/>
          <p:nvPr/>
        </p:nvCxnSpPr>
        <p:spPr>
          <a:xfrm>
            <a:off x="3268675" y="2308713"/>
            <a:ext cx="2367600" cy="0"/>
          </a:xfrm>
          <a:prstGeom prst="straightConnector1">
            <a:avLst/>
          </a:prstGeom>
          <a:noFill/>
          <a:ln cap="flat" cmpd="sng" w="9525">
            <a:solidFill>
              <a:schemeClr val="dk1"/>
            </a:solidFill>
            <a:prstDash val="solid"/>
            <a:round/>
            <a:headEnd len="sm" w="sm" type="none"/>
            <a:tailEnd len="sm" w="sm" type="none"/>
          </a:ln>
        </p:spPr>
      </p:cxnSp>
      <p:cxnSp>
        <p:nvCxnSpPr>
          <p:cNvPr id="1402" name="Google Shape;1402;p41"/>
          <p:cNvCxnSpPr/>
          <p:nvPr/>
        </p:nvCxnSpPr>
        <p:spPr>
          <a:xfrm>
            <a:off x="713200" y="2308713"/>
            <a:ext cx="23676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pic>
        <p:nvPicPr>
          <p:cNvPr id="1407" name="Google Shape;1407;p42"/>
          <p:cNvPicPr preferRelativeResize="0"/>
          <p:nvPr/>
        </p:nvPicPr>
        <p:blipFill>
          <a:blip r:embed="rId3">
            <a:alphaModFix/>
          </a:blip>
          <a:stretch>
            <a:fillRect/>
          </a:stretch>
        </p:blipFill>
        <p:spPr>
          <a:xfrm>
            <a:off x="159325" y="1974275"/>
            <a:ext cx="8825349" cy="2197725"/>
          </a:xfrm>
          <a:prstGeom prst="rect">
            <a:avLst/>
          </a:prstGeom>
          <a:noFill/>
          <a:ln>
            <a:noFill/>
          </a:ln>
        </p:spPr>
      </p:pic>
      <p:sp>
        <p:nvSpPr>
          <p:cNvPr id="1408" name="Google Shape;1408;p42"/>
          <p:cNvSpPr txBox="1"/>
          <p:nvPr/>
        </p:nvSpPr>
        <p:spPr>
          <a:xfrm>
            <a:off x="685800" y="290925"/>
            <a:ext cx="5912400" cy="59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500">
              <a:solidFill>
                <a:schemeClr val="dk1"/>
              </a:solidFill>
              <a:latin typeface="Dela Gothic One"/>
              <a:ea typeface="Dela Gothic One"/>
              <a:cs typeface="Dela Gothic One"/>
              <a:sym typeface="Dela Gothic One"/>
            </a:endParaRPr>
          </a:p>
          <a:p>
            <a:pPr indent="0" lvl="0" marL="0" rtl="0" algn="l">
              <a:spcBef>
                <a:spcPts val="0"/>
              </a:spcBef>
              <a:spcAft>
                <a:spcPts val="0"/>
              </a:spcAft>
              <a:buNone/>
            </a:pPr>
            <a:r>
              <a:rPr b="1" lang="en" sz="2500">
                <a:solidFill>
                  <a:schemeClr val="dk1"/>
                </a:solidFill>
                <a:latin typeface="Dela Gothic One"/>
                <a:ea typeface="Dela Gothic One"/>
                <a:cs typeface="Dela Gothic One"/>
                <a:sym typeface="Dela Gothic One"/>
              </a:rPr>
              <a:t>DATASETS</a:t>
            </a:r>
            <a:endParaRPr b="1" sz="2500">
              <a:solidFill>
                <a:schemeClr val="dk1"/>
              </a:solidFill>
              <a:latin typeface="Dela Gothic One"/>
              <a:ea typeface="Dela Gothic One"/>
              <a:cs typeface="Dela Gothic One"/>
              <a:sym typeface="Dela Gothic One"/>
            </a:endParaRPr>
          </a:p>
          <a:p>
            <a:pPr indent="0" lvl="0" marL="0" rtl="0" algn="l">
              <a:spcBef>
                <a:spcPts val="0"/>
              </a:spcBef>
              <a:spcAft>
                <a:spcPts val="0"/>
              </a:spcAft>
              <a:buClr>
                <a:schemeClr val="dk1"/>
              </a:buClr>
              <a:buSzPts val="1100"/>
              <a:buFont typeface="Arial"/>
              <a:buNone/>
            </a:pPr>
            <a:r>
              <a:t/>
            </a:r>
            <a:endParaRPr b="1" sz="2500">
              <a:solidFill>
                <a:schemeClr val="dk1"/>
              </a:solidFill>
              <a:latin typeface="Dela Gothic One"/>
              <a:ea typeface="Dela Gothic One"/>
              <a:cs typeface="Dela Gothic One"/>
              <a:sym typeface="Dela Gothic One"/>
            </a:endParaRPr>
          </a:p>
          <a:p>
            <a:pPr indent="0" lvl="0" marL="0" rtl="0" algn="l">
              <a:spcBef>
                <a:spcPts val="0"/>
              </a:spcBef>
              <a:spcAft>
                <a:spcPts val="0"/>
              </a:spcAft>
              <a:buNone/>
            </a:pPr>
            <a:r>
              <a:rPr lang="en" sz="1700">
                <a:solidFill>
                  <a:schemeClr val="dk1"/>
                </a:solidFill>
                <a:latin typeface="Lato"/>
                <a:ea typeface="Lato"/>
                <a:cs typeface="Lato"/>
                <a:sym typeface="Lato"/>
              </a:rPr>
              <a:t>Dataset 1: Minneapolis Crime Dataset   </a:t>
            </a:r>
            <a:r>
              <a:rPr lang="en" sz="1100" u="sng">
                <a:solidFill>
                  <a:schemeClr val="dk1"/>
                </a:solidFill>
                <a:hlinkClick r:id="rId4">
                  <a:extLst>
                    <a:ext uri="{A12FA001-AC4F-418D-AE19-62706E023703}">
                      <ahyp:hlinkClr val="tx"/>
                    </a:ext>
                  </a:extLst>
                </a:hlinkClick>
              </a:rPr>
              <a:t>dataset</a:t>
            </a:r>
            <a:endParaRPr sz="1700" u="sng">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Criminal Justice Degree for College by Slidesgo">
  <a:themeElements>
    <a:clrScheme name="Simple Light">
      <a:dk1>
        <a:srgbClr val="000000"/>
      </a:dk1>
      <a:lt1>
        <a:srgbClr val="F6F1E7"/>
      </a:lt1>
      <a:dk2>
        <a:srgbClr val="6E6F6B"/>
      </a:dk2>
      <a:lt2>
        <a:srgbClr val="FFFFFF"/>
      </a:lt2>
      <a:accent1>
        <a:srgbClr val="000000"/>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